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0" r:id="rId5"/>
    <p:sldId id="259" r:id="rId6"/>
    <p:sldId id="261" r:id="rId7"/>
    <p:sldId id="270" r:id="rId8"/>
    <p:sldId id="262" r:id="rId9"/>
    <p:sldId id="263" r:id="rId10"/>
    <p:sldId id="264" r:id="rId11"/>
    <p:sldId id="265" r:id="rId12"/>
    <p:sldId id="266" r:id="rId13"/>
    <p:sldId id="267" r:id="rId14"/>
    <p:sldId id="268" r:id="rId15"/>
    <p:sldId id="269"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iel" initials="D" lastIdx="1" clrIdx="0">
    <p:extLst>
      <p:ext uri="{19B8F6BF-5375-455C-9EA6-DF929625EA0E}">
        <p15:presenceInfo xmlns:p15="http://schemas.microsoft.com/office/powerpoint/2012/main" userId="eacef71948dfa84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ED0429-119E-4EA9-A86B-4D11FE84A202}" v="67" dt="2021-07-31T15:59:30.897"/>
    <p1510:client id="{F0D89129-19C6-46A0-A7FC-1AE871AF9E5A}" v="22" dt="2021-07-31T16:39:59.7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1" d="100"/>
          <a:sy n="61" d="100"/>
        </p:scale>
        <p:origin x="6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userId="eacef71948dfa844" providerId="LiveId" clId="{F0D89129-19C6-46A0-A7FC-1AE871AF9E5A}"/>
    <pc:docChg chg="undo redo custSel addSld modSld">
      <pc:chgData name="Daniel" userId="eacef71948dfa844" providerId="LiveId" clId="{F0D89129-19C6-46A0-A7FC-1AE871AF9E5A}" dt="2021-07-31T16:40:05.108" v="285" actId="26606"/>
      <pc:docMkLst>
        <pc:docMk/>
      </pc:docMkLst>
      <pc:sldChg chg="addSp delSp modSp mod setBg">
        <pc:chgData name="Daniel" userId="eacef71948dfa844" providerId="LiveId" clId="{F0D89129-19C6-46A0-A7FC-1AE871AF9E5A}" dt="2021-07-31T16:39:05.335" v="274" actId="26606"/>
        <pc:sldMkLst>
          <pc:docMk/>
          <pc:sldMk cId="3215507506" sldId="261"/>
        </pc:sldMkLst>
        <pc:spChg chg="mod">
          <ac:chgData name="Daniel" userId="eacef71948dfa844" providerId="LiveId" clId="{F0D89129-19C6-46A0-A7FC-1AE871AF9E5A}" dt="2021-07-31T16:39:05.335" v="274" actId="26606"/>
          <ac:spMkLst>
            <pc:docMk/>
            <pc:sldMk cId="3215507506" sldId="261"/>
            <ac:spMk id="2" creationId="{F3371E6A-F675-4F0C-9682-82F89A2D77DB}"/>
          </ac:spMkLst>
        </pc:spChg>
        <pc:spChg chg="mod">
          <ac:chgData name="Daniel" userId="eacef71948dfa844" providerId="LiveId" clId="{F0D89129-19C6-46A0-A7FC-1AE871AF9E5A}" dt="2021-07-31T16:39:05.335" v="274" actId="26606"/>
          <ac:spMkLst>
            <pc:docMk/>
            <pc:sldMk cId="3215507506" sldId="261"/>
            <ac:spMk id="3" creationId="{985EE536-CA9E-4D9C-967C-BFE401DB17F4}"/>
          </ac:spMkLst>
        </pc:spChg>
        <pc:spChg chg="add mod">
          <ac:chgData name="Daniel" userId="eacef71948dfa844" providerId="LiveId" clId="{F0D89129-19C6-46A0-A7FC-1AE871AF9E5A}" dt="2021-07-31T16:39:05.335" v="274" actId="26606"/>
          <ac:spMkLst>
            <pc:docMk/>
            <pc:sldMk cId="3215507506" sldId="261"/>
            <ac:spMk id="6" creationId="{9DDA7277-3EB0-4F94-BDDA-2242A7FB14B3}"/>
          </ac:spMkLst>
        </pc:spChg>
        <pc:spChg chg="del mod">
          <ac:chgData name="Daniel" userId="eacef71948dfa844" providerId="LiveId" clId="{F0D89129-19C6-46A0-A7FC-1AE871AF9E5A}" dt="2021-07-31T16:10:37.821" v="1" actId="478"/>
          <ac:spMkLst>
            <pc:docMk/>
            <pc:sldMk cId="3215507506" sldId="261"/>
            <ac:spMk id="9" creationId="{7A62FA39-2382-4D62-A315-02A06485C506}"/>
          </ac:spMkLst>
        </pc:spChg>
        <pc:spChg chg="add">
          <ac:chgData name="Daniel" userId="eacef71948dfa844" providerId="LiveId" clId="{F0D89129-19C6-46A0-A7FC-1AE871AF9E5A}" dt="2021-07-31T16:39:05.335" v="274" actId="26606"/>
          <ac:spMkLst>
            <pc:docMk/>
            <pc:sldMk cId="3215507506" sldId="261"/>
            <ac:spMk id="11" creationId="{1AEB7F98-32EC-40D3-89EE-C8433023163A}"/>
          </ac:spMkLst>
        </pc:spChg>
        <pc:spChg chg="add">
          <ac:chgData name="Daniel" userId="eacef71948dfa844" providerId="LiveId" clId="{F0D89129-19C6-46A0-A7FC-1AE871AF9E5A}" dt="2021-07-31T16:39:05.335" v="274" actId="26606"/>
          <ac:spMkLst>
            <pc:docMk/>
            <pc:sldMk cId="3215507506" sldId="261"/>
            <ac:spMk id="15" creationId="{DAD9000E-708C-464D-A86F-4ABE391B6BE8}"/>
          </ac:spMkLst>
        </pc:spChg>
        <pc:picChg chg="add mod">
          <ac:chgData name="Daniel" userId="eacef71948dfa844" providerId="LiveId" clId="{F0D89129-19C6-46A0-A7FC-1AE871AF9E5A}" dt="2021-07-31T16:39:05.335" v="274" actId="26606"/>
          <ac:picMkLst>
            <pc:docMk/>
            <pc:sldMk cId="3215507506" sldId="261"/>
            <ac:picMk id="5" creationId="{CB228344-C791-4E60-8166-460F7E3870E5}"/>
          </ac:picMkLst>
        </pc:picChg>
        <pc:cxnChg chg="add">
          <ac:chgData name="Daniel" userId="eacef71948dfa844" providerId="LiveId" clId="{F0D89129-19C6-46A0-A7FC-1AE871AF9E5A}" dt="2021-07-31T16:39:05.335" v="274" actId="26606"/>
          <ac:cxnSpMkLst>
            <pc:docMk/>
            <pc:sldMk cId="3215507506" sldId="261"/>
            <ac:cxnSpMk id="13" creationId="{77C6DF49-CBE3-4038-AC78-35DE4FD7CE8E}"/>
          </ac:cxnSpMkLst>
        </pc:cxnChg>
      </pc:sldChg>
      <pc:sldChg chg="addSp delSp modSp new mod setBg">
        <pc:chgData name="Daniel" userId="eacef71948dfa844" providerId="LiveId" clId="{F0D89129-19C6-46A0-A7FC-1AE871AF9E5A}" dt="2021-07-31T16:25:03.379" v="128" actId="478"/>
        <pc:sldMkLst>
          <pc:docMk/>
          <pc:sldMk cId="286007127" sldId="262"/>
        </pc:sldMkLst>
        <pc:spChg chg="mod">
          <ac:chgData name="Daniel" userId="eacef71948dfa844" providerId="LiveId" clId="{F0D89129-19C6-46A0-A7FC-1AE871AF9E5A}" dt="2021-07-31T16:24:49.316" v="117"/>
          <ac:spMkLst>
            <pc:docMk/>
            <pc:sldMk cId="286007127" sldId="262"/>
            <ac:spMk id="2" creationId="{F7008DBB-D390-4FA1-A141-3F82FF31E4DB}"/>
          </ac:spMkLst>
        </pc:spChg>
        <pc:spChg chg="del mod">
          <ac:chgData name="Daniel" userId="eacef71948dfa844" providerId="LiveId" clId="{F0D89129-19C6-46A0-A7FC-1AE871AF9E5A}" dt="2021-07-31T16:25:03.379" v="128" actId="478"/>
          <ac:spMkLst>
            <pc:docMk/>
            <pc:sldMk cId="286007127" sldId="262"/>
            <ac:spMk id="3" creationId="{46E85C22-4D09-473B-8D6D-5D6A1AC95342}"/>
          </ac:spMkLst>
        </pc:spChg>
        <pc:spChg chg="add">
          <ac:chgData name="Daniel" userId="eacef71948dfa844" providerId="LiveId" clId="{F0D89129-19C6-46A0-A7FC-1AE871AF9E5A}" dt="2021-07-31T16:24:24.716" v="97" actId="26606"/>
          <ac:spMkLst>
            <pc:docMk/>
            <pc:sldMk cId="286007127" sldId="262"/>
            <ac:spMk id="12" creationId="{EEE96A74-B62B-4642-AB22-7776A5F48CE7}"/>
          </ac:spMkLst>
        </pc:spChg>
        <pc:picChg chg="add mod">
          <ac:chgData name="Daniel" userId="eacef71948dfa844" providerId="LiveId" clId="{F0D89129-19C6-46A0-A7FC-1AE871AF9E5A}" dt="2021-07-31T16:24:24.716" v="97" actId="26606"/>
          <ac:picMkLst>
            <pc:docMk/>
            <pc:sldMk cId="286007127" sldId="262"/>
            <ac:picMk id="5" creationId="{BF7D2147-55DD-4C4D-A89C-9B48DFA51FDA}"/>
          </ac:picMkLst>
        </pc:picChg>
        <pc:picChg chg="add mod">
          <ac:chgData name="Daniel" userId="eacef71948dfa844" providerId="LiveId" clId="{F0D89129-19C6-46A0-A7FC-1AE871AF9E5A}" dt="2021-07-31T16:24:24.716" v="97" actId="26606"/>
          <ac:picMkLst>
            <pc:docMk/>
            <pc:sldMk cId="286007127" sldId="262"/>
            <ac:picMk id="7" creationId="{A1675B8E-489B-46A7-A207-041561A1F5B3}"/>
          </ac:picMkLst>
        </pc:picChg>
        <pc:cxnChg chg="add">
          <ac:chgData name="Daniel" userId="eacef71948dfa844" providerId="LiveId" clId="{F0D89129-19C6-46A0-A7FC-1AE871AF9E5A}" dt="2021-07-31T16:24:24.716" v="97" actId="26606"/>
          <ac:cxnSpMkLst>
            <pc:docMk/>
            <pc:sldMk cId="286007127" sldId="262"/>
            <ac:cxnSpMk id="14" creationId="{3A513CAD-9784-4D35-BAF9-1F7DDD697BDB}"/>
          </ac:cxnSpMkLst>
        </pc:cxnChg>
      </pc:sldChg>
      <pc:sldChg chg="addSp delSp modSp new mod setBg">
        <pc:chgData name="Daniel" userId="eacef71948dfa844" providerId="LiveId" clId="{F0D89129-19C6-46A0-A7FC-1AE871AF9E5A}" dt="2021-07-31T16:24:36.897" v="112" actId="20577"/>
        <pc:sldMkLst>
          <pc:docMk/>
          <pc:sldMk cId="1010979510" sldId="263"/>
        </pc:sldMkLst>
        <pc:spChg chg="mod">
          <ac:chgData name="Daniel" userId="eacef71948dfa844" providerId="LiveId" clId="{F0D89129-19C6-46A0-A7FC-1AE871AF9E5A}" dt="2021-07-31T16:24:36.897" v="112" actId="20577"/>
          <ac:spMkLst>
            <pc:docMk/>
            <pc:sldMk cId="1010979510" sldId="263"/>
            <ac:spMk id="2" creationId="{A6D6EB9B-B1BA-4A9D-8E26-7D977EE7409B}"/>
          </ac:spMkLst>
        </pc:spChg>
        <pc:spChg chg="del">
          <ac:chgData name="Daniel" userId="eacef71948dfa844" providerId="LiveId" clId="{F0D89129-19C6-46A0-A7FC-1AE871AF9E5A}" dt="2021-07-31T16:22:16.111" v="69" actId="22"/>
          <ac:spMkLst>
            <pc:docMk/>
            <pc:sldMk cId="1010979510" sldId="263"/>
            <ac:spMk id="3" creationId="{A59FF211-CF15-4A8A-A33B-918E5541F919}"/>
          </ac:spMkLst>
        </pc:spChg>
        <pc:spChg chg="add">
          <ac:chgData name="Daniel" userId="eacef71948dfa844" providerId="LiveId" clId="{F0D89129-19C6-46A0-A7FC-1AE871AF9E5A}" dt="2021-07-31T16:24:13.867" v="94" actId="26606"/>
          <ac:spMkLst>
            <pc:docMk/>
            <pc:sldMk cId="1010979510" sldId="263"/>
            <ac:spMk id="20" creationId="{3011B0B3-5679-4759-90B8-3B908C4CBD21}"/>
          </ac:spMkLst>
        </pc:spChg>
        <pc:grpChg chg="add">
          <ac:chgData name="Daniel" userId="eacef71948dfa844" providerId="LiveId" clId="{F0D89129-19C6-46A0-A7FC-1AE871AF9E5A}" dt="2021-07-31T16:24:13.867" v="94" actId="26606"/>
          <ac:grpSpMkLst>
            <pc:docMk/>
            <pc:sldMk cId="1010979510" sldId="263"/>
            <ac:grpSpMk id="14" creationId="{F982E0B2-AA9C-441C-A08E-A9DF9CF12116}"/>
          </ac:grpSpMkLst>
        </pc:grpChg>
        <pc:picChg chg="add mod">
          <ac:chgData name="Daniel" userId="eacef71948dfa844" providerId="LiveId" clId="{F0D89129-19C6-46A0-A7FC-1AE871AF9E5A}" dt="2021-07-31T16:24:18.738" v="96" actId="1076"/>
          <ac:picMkLst>
            <pc:docMk/>
            <pc:sldMk cId="1010979510" sldId="263"/>
            <ac:picMk id="5" creationId="{D028F69D-574A-49F2-AD4A-EFB6369B30A0}"/>
          </ac:picMkLst>
        </pc:picChg>
        <pc:picChg chg="add mod ord">
          <ac:chgData name="Daniel" userId="eacef71948dfa844" providerId="LiveId" clId="{F0D89129-19C6-46A0-A7FC-1AE871AF9E5A}" dt="2021-07-31T16:24:13.867" v="94" actId="26606"/>
          <ac:picMkLst>
            <pc:docMk/>
            <pc:sldMk cId="1010979510" sldId="263"/>
            <ac:picMk id="7" creationId="{9032CE72-E1F0-4485-AD69-87E48E59396B}"/>
          </ac:picMkLst>
        </pc:picChg>
        <pc:cxnChg chg="add">
          <ac:chgData name="Daniel" userId="eacef71948dfa844" providerId="LiveId" clId="{F0D89129-19C6-46A0-A7FC-1AE871AF9E5A}" dt="2021-07-31T16:24:13.867" v="94" actId="26606"/>
          <ac:cxnSpMkLst>
            <pc:docMk/>
            <pc:sldMk cId="1010979510" sldId="263"/>
            <ac:cxnSpMk id="12" creationId="{701C0CAB-6A03-4C6A-9FAA-219847753628}"/>
          </ac:cxnSpMkLst>
        </pc:cxnChg>
        <pc:cxnChg chg="add">
          <ac:chgData name="Daniel" userId="eacef71948dfa844" providerId="LiveId" clId="{F0D89129-19C6-46A0-A7FC-1AE871AF9E5A}" dt="2021-07-31T16:24:13.867" v="94" actId="26606"/>
          <ac:cxnSpMkLst>
            <pc:docMk/>
            <pc:sldMk cId="1010979510" sldId="263"/>
            <ac:cxnSpMk id="22" creationId="{32E97E5C-7A5F-424E-AAE4-654396E90799}"/>
          </ac:cxnSpMkLst>
        </pc:cxnChg>
      </pc:sldChg>
      <pc:sldChg chg="addSp delSp modSp new mod setBg">
        <pc:chgData name="Daniel" userId="eacef71948dfa844" providerId="LiveId" clId="{F0D89129-19C6-46A0-A7FC-1AE871AF9E5A}" dt="2021-07-31T16:24:43.894" v="113"/>
        <pc:sldMkLst>
          <pc:docMk/>
          <pc:sldMk cId="2207370164" sldId="264"/>
        </pc:sldMkLst>
        <pc:spChg chg="mod">
          <ac:chgData name="Daniel" userId="eacef71948dfa844" providerId="LiveId" clId="{F0D89129-19C6-46A0-A7FC-1AE871AF9E5A}" dt="2021-07-31T16:24:43.894" v="113"/>
          <ac:spMkLst>
            <pc:docMk/>
            <pc:sldMk cId="2207370164" sldId="264"/>
            <ac:spMk id="2" creationId="{CA89FB5A-848E-44D1-9DC4-4E142FC755D7}"/>
          </ac:spMkLst>
        </pc:spChg>
        <pc:spChg chg="del">
          <ac:chgData name="Daniel" userId="eacef71948dfa844" providerId="LiveId" clId="{F0D89129-19C6-46A0-A7FC-1AE871AF9E5A}" dt="2021-07-31T16:23:35.007" v="78" actId="22"/>
          <ac:spMkLst>
            <pc:docMk/>
            <pc:sldMk cId="2207370164" sldId="264"/>
            <ac:spMk id="3" creationId="{98516DEB-56AD-42F9-A4AB-80509D779655}"/>
          </ac:spMkLst>
        </pc:spChg>
        <pc:spChg chg="add">
          <ac:chgData name="Daniel" userId="eacef71948dfa844" providerId="LiveId" clId="{F0D89129-19C6-46A0-A7FC-1AE871AF9E5A}" dt="2021-07-31T16:23:54.455" v="86" actId="26606"/>
          <ac:spMkLst>
            <pc:docMk/>
            <pc:sldMk cId="2207370164" sldId="264"/>
            <ac:spMk id="20" creationId="{3011B0B3-5679-4759-90B8-3B908C4CBD21}"/>
          </ac:spMkLst>
        </pc:spChg>
        <pc:grpChg chg="add">
          <ac:chgData name="Daniel" userId="eacef71948dfa844" providerId="LiveId" clId="{F0D89129-19C6-46A0-A7FC-1AE871AF9E5A}" dt="2021-07-31T16:23:54.455" v="86" actId="26606"/>
          <ac:grpSpMkLst>
            <pc:docMk/>
            <pc:sldMk cId="2207370164" sldId="264"/>
            <ac:grpSpMk id="14" creationId="{F982E0B2-AA9C-441C-A08E-A9DF9CF12116}"/>
          </ac:grpSpMkLst>
        </pc:grpChg>
        <pc:picChg chg="add mod">
          <ac:chgData name="Daniel" userId="eacef71948dfa844" providerId="LiveId" clId="{F0D89129-19C6-46A0-A7FC-1AE871AF9E5A}" dt="2021-07-31T16:24:05.926" v="90" actId="14100"/>
          <ac:picMkLst>
            <pc:docMk/>
            <pc:sldMk cId="2207370164" sldId="264"/>
            <ac:picMk id="5" creationId="{9EE46F35-5AE3-4DFD-A99E-ED522B533638}"/>
          </ac:picMkLst>
        </pc:picChg>
        <pc:picChg chg="add mod ord">
          <ac:chgData name="Daniel" userId="eacef71948dfa844" providerId="LiveId" clId="{F0D89129-19C6-46A0-A7FC-1AE871AF9E5A}" dt="2021-07-31T16:24:11.178" v="93" actId="14100"/>
          <ac:picMkLst>
            <pc:docMk/>
            <pc:sldMk cId="2207370164" sldId="264"/>
            <ac:picMk id="7" creationId="{4066E623-83EE-4927-8859-67718E7F3E72}"/>
          </ac:picMkLst>
        </pc:picChg>
        <pc:cxnChg chg="add">
          <ac:chgData name="Daniel" userId="eacef71948dfa844" providerId="LiveId" clId="{F0D89129-19C6-46A0-A7FC-1AE871AF9E5A}" dt="2021-07-31T16:23:54.455" v="86" actId="26606"/>
          <ac:cxnSpMkLst>
            <pc:docMk/>
            <pc:sldMk cId="2207370164" sldId="264"/>
            <ac:cxnSpMk id="12" creationId="{701C0CAB-6A03-4C6A-9FAA-219847753628}"/>
          </ac:cxnSpMkLst>
        </pc:cxnChg>
        <pc:cxnChg chg="add">
          <ac:chgData name="Daniel" userId="eacef71948dfa844" providerId="LiveId" clId="{F0D89129-19C6-46A0-A7FC-1AE871AF9E5A}" dt="2021-07-31T16:23:54.455" v="86" actId="26606"/>
          <ac:cxnSpMkLst>
            <pc:docMk/>
            <pc:sldMk cId="2207370164" sldId="264"/>
            <ac:cxnSpMk id="22" creationId="{32E97E5C-7A5F-424E-AAE4-654396E90799}"/>
          </ac:cxnSpMkLst>
        </pc:cxnChg>
      </pc:sldChg>
      <pc:sldChg chg="addSp delSp modSp new mod setBg">
        <pc:chgData name="Daniel" userId="eacef71948dfa844" providerId="LiveId" clId="{F0D89129-19C6-46A0-A7FC-1AE871AF9E5A}" dt="2021-07-31T16:26:43.966" v="146" actId="26606"/>
        <pc:sldMkLst>
          <pc:docMk/>
          <pc:sldMk cId="1516806076" sldId="265"/>
        </pc:sldMkLst>
        <pc:spChg chg="mod">
          <ac:chgData name="Daniel" userId="eacef71948dfa844" providerId="LiveId" clId="{F0D89129-19C6-46A0-A7FC-1AE871AF9E5A}" dt="2021-07-31T16:26:43.966" v="146" actId="26606"/>
          <ac:spMkLst>
            <pc:docMk/>
            <pc:sldMk cId="1516806076" sldId="265"/>
            <ac:spMk id="2" creationId="{8C36CE07-82E8-4CE7-B8FC-F52A6407011A}"/>
          </ac:spMkLst>
        </pc:spChg>
        <pc:spChg chg="del">
          <ac:chgData name="Daniel" userId="eacef71948dfa844" providerId="LiveId" clId="{F0D89129-19C6-46A0-A7FC-1AE871AF9E5A}" dt="2021-07-31T16:26:34.648" v="133" actId="478"/>
          <ac:spMkLst>
            <pc:docMk/>
            <pc:sldMk cId="1516806076" sldId="265"/>
            <ac:spMk id="3" creationId="{E774FD17-A808-4B7E-8B31-07159D1AC087}"/>
          </ac:spMkLst>
        </pc:spChg>
        <pc:spChg chg="add">
          <ac:chgData name="Daniel" userId="eacef71948dfa844" providerId="LiveId" clId="{F0D89129-19C6-46A0-A7FC-1AE871AF9E5A}" dt="2021-07-31T16:26:43.966" v="146" actId="26606"/>
          <ac:spMkLst>
            <pc:docMk/>
            <pc:sldMk cId="1516806076" sldId="265"/>
            <ac:spMk id="18" creationId="{922314F7-656D-4F4F-8050-CCD6FC0FCF01}"/>
          </ac:spMkLst>
        </pc:spChg>
        <pc:grpChg chg="add">
          <ac:chgData name="Daniel" userId="eacef71948dfa844" providerId="LiveId" clId="{F0D89129-19C6-46A0-A7FC-1AE871AF9E5A}" dt="2021-07-31T16:26:43.966" v="146" actId="26606"/>
          <ac:grpSpMkLst>
            <pc:docMk/>
            <pc:sldMk cId="1516806076" sldId="265"/>
            <ac:grpSpMk id="12" creationId="{F982E0B2-AA9C-441C-A08E-A9DF9CF12116}"/>
          </ac:grpSpMkLst>
        </pc:grpChg>
        <pc:picChg chg="add mod">
          <ac:chgData name="Daniel" userId="eacef71948dfa844" providerId="LiveId" clId="{F0D89129-19C6-46A0-A7FC-1AE871AF9E5A}" dt="2021-07-31T16:26:43.966" v="146" actId="26606"/>
          <ac:picMkLst>
            <pc:docMk/>
            <pc:sldMk cId="1516806076" sldId="265"/>
            <ac:picMk id="5" creationId="{CB15C2B9-FA39-4899-AA36-140105D9477F}"/>
          </ac:picMkLst>
        </pc:picChg>
        <pc:cxnChg chg="add">
          <ac:chgData name="Daniel" userId="eacef71948dfa844" providerId="LiveId" clId="{F0D89129-19C6-46A0-A7FC-1AE871AF9E5A}" dt="2021-07-31T16:26:43.966" v="146" actId="26606"/>
          <ac:cxnSpMkLst>
            <pc:docMk/>
            <pc:sldMk cId="1516806076" sldId="265"/>
            <ac:cxnSpMk id="10" creationId="{701C0CAB-6A03-4C6A-9FAA-219847753628}"/>
          </ac:cxnSpMkLst>
        </pc:cxnChg>
        <pc:cxnChg chg="add">
          <ac:chgData name="Daniel" userId="eacef71948dfa844" providerId="LiveId" clId="{F0D89129-19C6-46A0-A7FC-1AE871AF9E5A}" dt="2021-07-31T16:26:43.966" v="146" actId="26606"/>
          <ac:cxnSpMkLst>
            <pc:docMk/>
            <pc:sldMk cId="1516806076" sldId="265"/>
            <ac:cxnSpMk id="20" creationId="{32E97E5C-7A5F-424E-AAE4-654396E90799}"/>
          </ac:cxnSpMkLst>
        </pc:cxnChg>
      </pc:sldChg>
      <pc:sldChg chg="addSp delSp modSp new mod setBg">
        <pc:chgData name="Daniel" userId="eacef71948dfa844" providerId="LiveId" clId="{F0D89129-19C6-46A0-A7FC-1AE871AF9E5A}" dt="2021-07-31T16:29:56.220" v="195" actId="14100"/>
        <pc:sldMkLst>
          <pc:docMk/>
          <pc:sldMk cId="2339193651" sldId="266"/>
        </pc:sldMkLst>
        <pc:spChg chg="mod">
          <ac:chgData name="Daniel" userId="eacef71948dfa844" providerId="LiveId" clId="{F0D89129-19C6-46A0-A7FC-1AE871AF9E5A}" dt="2021-07-31T16:29:51.435" v="193" actId="26606"/>
          <ac:spMkLst>
            <pc:docMk/>
            <pc:sldMk cId="2339193651" sldId="266"/>
            <ac:spMk id="2" creationId="{53DBBBDC-C5B9-432A-909B-5D85CA730289}"/>
          </ac:spMkLst>
        </pc:spChg>
        <pc:spChg chg="del">
          <ac:chgData name="Daniel" userId="eacef71948dfa844" providerId="LiveId" clId="{F0D89129-19C6-46A0-A7FC-1AE871AF9E5A}" dt="2021-07-31T16:29:51.435" v="193" actId="26606"/>
          <ac:spMkLst>
            <pc:docMk/>
            <pc:sldMk cId="2339193651" sldId="266"/>
            <ac:spMk id="3" creationId="{9032163D-F7AA-4C30-9459-2B7DBFA5C784}"/>
          </ac:spMkLst>
        </pc:spChg>
        <pc:spChg chg="add">
          <ac:chgData name="Daniel" userId="eacef71948dfa844" providerId="LiveId" clId="{F0D89129-19C6-46A0-A7FC-1AE871AF9E5A}" dt="2021-07-31T16:29:51.435" v="193" actId="26606"/>
          <ac:spMkLst>
            <pc:docMk/>
            <pc:sldMk cId="2339193651" sldId="266"/>
            <ac:spMk id="18" creationId="{922314F7-656D-4F4F-8050-CCD6FC0FCF01}"/>
          </ac:spMkLst>
        </pc:spChg>
        <pc:grpChg chg="add">
          <ac:chgData name="Daniel" userId="eacef71948dfa844" providerId="LiveId" clId="{F0D89129-19C6-46A0-A7FC-1AE871AF9E5A}" dt="2021-07-31T16:29:51.435" v="193" actId="26606"/>
          <ac:grpSpMkLst>
            <pc:docMk/>
            <pc:sldMk cId="2339193651" sldId="266"/>
            <ac:grpSpMk id="12" creationId="{F982E0B2-AA9C-441C-A08E-A9DF9CF12116}"/>
          </ac:grpSpMkLst>
        </pc:grpChg>
        <pc:picChg chg="add mod">
          <ac:chgData name="Daniel" userId="eacef71948dfa844" providerId="LiveId" clId="{F0D89129-19C6-46A0-A7FC-1AE871AF9E5A}" dt="2021-07-31T16:29:56.220" v="195" actId="14100"/>
          <ac:picMkLst>
            <pc:docMk/>
            <pc:sldMk cId="2339193651" sldId="266"/>
            <ac:picMk id="5" creationId="{76CB0F16-9B53-4CB9-A6A4-A55F2061AFE0}"/>
          </ac:picMkLst>
        </pc:picChg>
        <pc:cxnChg chg="add">
          <ac:chgData name="Daniel" userId="eacef71948dfa844" providerId="LiveId" clId="{F0D89129-19C6-46A0-A7FC-1AE871AF9E5A}" dt="2021-07-31T16:29:51.435" v="193" actId="26606"/>
          <ac:cxnSpMkLst>
            <pc:docMk/>
            <pc:sldMk cId="2339193651" sldId="266"/>
            <ac:cxnSpMk id="10" creationId="{701C0CAB-6A03-4C6A-9FAA-219847753628}"/>
          </ac:cxnSpMkLst>
        </pc:cxnChg>
        <pc:cxnChg chg="add">
          <ac:chgData name="Daniel" userId="eacef71948dfa844" providerId="LiveId" clId="{F0D89129-19C6-46A0-A7FC-1AE871AF9E5A}" dt="2021-07-31T16:29:51.435" v="193" actId="26606"/>
          <ac:cxnSpMkLst>
            <pc:docMk/>
            <pc:sldMk cId="2339193651" sldId="266"/>
            <ac:cxnSpMk id="20" creationId="{32E97E5C-7A5F-424E-AAE4-654396E90799}"/>
          </ac:cxnSpMkLst>
        </pc:cxnChg>
      </pc:sldChg>
      <pc:sldChg chg="addSp delSp modSp new mod setBg">
        <pc:chgData name="Daniel" userId="eacef71948dfa844" providerId="LiveId" clId="{F0D89129-19C6-46A0-A7FC-1AE871AF9E5A}" dt="2021-07-31T16:30:24.781" v="204" actId="14100"/>
        <pc:sldMkLst>
          <pc:docMk/>
          <pc:sldMk cId="1633553547" sldId="267"/>
        </pc:sldMkLst>
        <pc:spChg chg="mod">
          <ac:chgData name="Daniel" userId="eacef71948dfa844" providerId="LiveId" clId="{F0D89129-19C6-46A0-A7FC-1AE871AF9E5A}" dt="2021-07-31T16:30:12.286" v="199" actId="26606"/>
          <ac:spMkLst>
            <pc:docMk/>
            <pc:sldMk cId="1633553547" sldId="267"/>
            <ac:spMk id="2" creationId="{7FED5695-E164-4282-BDAB-ACCC09B57282}"/>
          </ac:spMkLst>
        </pc:spChg>
        <pc:spChg chg="del">
          <ac:chgData name="Daniel" userId="eacef71948dfa844" providerId="LiveId" clId="{F0D89129-19C6-46A0-A7FC-1AE871AF9E5A}" dt="2021-07-31T16:30:09.442" v="198" actId="478"/>
          <ac:spMkLst>
            <pc:docMk/>
            <pc:sldMk cId="1633553547" sldId="267"/>
            <ac:spMk id="3" creationId="{9FD7E015-06CA-440E-A165-E01DA48802AF}"/>
          </ac:spMkLst>
        </pc:spChg>
        <pc:spChg chg="add">
          <ac:chgData name="Daniel" userId="eacef71948dfa844" providerId="LiveId" clId="{F0D89129-19C6-46A0-A7FC-1AE871AF9E5A}" dt="2021-07-31T16:30:12.286" v="199" actId="26606"/>
          <ac:spMkLst>
            <pc:docMk/>
            <pc:sldMk cId="1633553547" sldId="267"/>
            <ac:spMk id="18" creationId="{922314F7-656D-4F4F-8050-CCD6FC0FCF01}"/>
          </ac:spMkLst>
        </pc:spChg>
        <pc:grpChg chg="add">
          <ac:chgData name="Daniel" userId="eacef71948dfa844" providerId="LiveId" clId="{F0D89129-19C6-46A0-A7FC-1AE871AF9E5A}" dt="2021-07-31T16:30:12.286" v="199" actId="26606"/>
          <ac:grpSpMkLst>
            <pc:docMk/>
            <pc:sldMk cId="1633553547" sldId="267"/>
            <ac:grpSpMk id="12" creationId="{F982E0B2-AA9C-441C-A08E-A9DF9CF12116}"/>
          </ac:grpSpMkLst>
        </pc:grpChg>
        <pc:picChg chg="add mod">
          <ac:chgData name="Daniel" userId="eacef71948dfa844" providerId="LiveId" clId="{F0D89129-19C6-46A0-A7FC-1AE871AF9E5A}" dt="2021-07-31T16:30:24.781" v="204" actId="14100"/>
          <ac:picMkLst>
            <pc:docMk/>
            <pc:sldMk cId="1633553547" sldId="267"/>
            <ac:picMk id="5" creationId="{F4B8FE42-9DDB-4F4F-8778-7342DD834550}"/>
          </ac:picMkLst>
        </pc:picChg>
        <pc:cxnChg chg="add">
          <ac:chgData name="Daniel" userId="eacef71948dfa844" providerId="LiveId" clId="{F0D89129-19C6-46A0-A7FC-1AE871AF9E5A}" dt="2021-07-31T16:30:12.286" v="199" actId="26606"/>
          <ac:cxnSpMkLst>
            <pc:docMk/>
            <pc:sldMk cId="1633553547" sldId="267"/>
            <ac:cxnSpMk id="10" creationId="{701C0CAB-6A03-4C6A-9FAA-219847753628}"/>
          </ac:cxnSpMkLst>
        </pc:cxnChg>
        <pc:cxnChg chg="add">
          <ac:chgData name="Daniel" userId="eacef71948dfa844" providerId="LiveId" clId="{F0D89129-19C6-46A0-A7FC-1AE871AF9E5A}" dt="2021-07-31T16:30:12.286" v="199" actId="26606"/>
          <ac:cxnSpMkLst>
            <pc:docMk/>
            <pc:sldMk cId="1633553547" sldId="267"/>
            <ac:cxnSpMk id="20" creationId="{32E97E5C-7A5F-424E-AAE4-654396E90799}"/>
          </ac:cxnSpMkLst>
        </pc:cxnChg>
      </pc:sldChg>
      <pc:sldChg chg="addSp delSp modSp new mod setBg">
        <pc:chgData name="Daniel" userId="eacef71948dfa844" providerId="LiveId" clId="{F0D89129-19C6-46A0-A7FC-1AE871AF9E5A}" dt="2021-07-31T16:34:23.248" v="269" actId="1076"/>
        <pc:sldMkLst>
          <pc:docMk/>
          <pc:sldMk cId="3822181197" sldId="268"/>
        </pc:sldMkLst>
        <pc:spChg chg="mod">
          <ac:chgData name="Daniel" userId="eacef71948dfa844" providerId="LiveId" clId="{F0D89129-19C6-46A0-A7FC-1AE871AF9E5A}" dt="2021-07-31T16:30:45.243" v="207" actId="26606"/>
          <ac:spMkLst>
            <pc:docMk/>
            <pc:sldMk cId="3822181197" sldId="268"/>
            <ac:spMk id="2" creationId="{DE5D9685-DC69-4B5B-A2BA-CD94A1745C41}"/>
          </ac:spMkLst>
        </pc:spChg>
        <pc:spChg chg="del">
          <ac:chgData name="Daniel" userId="eacef71948dfa844" providerId="LiveId" clId="{F0D89129-19C6-46A0-A7FC-1AE871AF9E5A}" dt="2021-07-31T16:30:42.515" v="206" actId="478"/>
          <ac:spMkLst>
            <pc:docMk/>
            <pc:sldMk cId="3822181197" sldId="268"/>
            <ac:spMk id="3" creationId="{CFC48AA5-909B-4F38-B6B1-534EE6908059}"/>
          </ac:spMkLst>
        </pc:spChg>
        <pc:spChg chg="add mod">
          <ac:chgData name="Daniel" userId="eacef71948dfa844" providerId="LiveId" clId="{F0D89129-19C6-46A0-A7FC-1AE871AF9E5A}" dt="2021-07-31T16:34:23.248" v="269" actId="1076"/>
          <ac:spMkLst>
            <pc:docMk/>
            <pc:sldMk cId="3822181197" sldId="268"/>
            <ac:spMk id="6" creationId="{2DBFDB74-5AB3-4E2B-8657-1BF36A57D24A}"/>
          </ac:spMkLst>
        </pc:spChg>
        <pc:spChg chg="add">
          <ac:chgData name="Daniel" userId="eacef71948dfa844" providerId="LiveId" clId="{F0D89129-19C6-46A0-A7FC-1AE871AF9E5A}" dt="2021-07-31T16:30:45.243" v="207" actId="26606"/>
          <ac:spMkLst>
            <pc:docMk/>
            <pc:sldMk cId="3822181197" sldId="268"/>
            <ac:spMk id="18" creationId="{922314F7-656D-4F4F-8050-CCD6FC0FCF01}"/>
          </ac:spMkLst>
        </pc:spChg>
        <pc:grpChg chg="add">
          <ac:chgData name="Daniel" userId="eacef71948dfa844" providerId="LiveId" clId="{F0D89129-19C6-46A0-A7FC-1AE871AF9E5A}" dt="2021-07-31T16:30:45.243" v="207" actId="26606"/>
          <ac:grpSpMkLst>
            <pc:docMk/>
            <pc:sldMk cId="3822181197" sldId="268"/>
            <ac:grpSpMk id="12" creationId="{F982E0B2-AA9C-441C-A08E-A9DF9CF12116}"/>
          </ac:grpSpMkLst>
        </pc:grpChg>
        <pc:picChg chg="add mod">
          <ac:chgData name="Daniel" userId="eacef71948dfa844" providerId="LiveId" clId="{F0D89129-19C6-46A0-A7FC-1AE871AF9E5A}" dt="2021-07-31T16:30:52.793" v="210" actId="14100"/>
          <ac:picMkLst>
            <pc:docMk/>
            <pc:sldMk cId="3822181197" sldId="268"/>
            <ac:picMk id="5" creationId="{4E24BBB4-D10D-4031-B4A5-B481D75581C3}"/>
          </ac:picMkLst>
        </pc:picChg>
        <pc:cxnChg chg="add">
          <ac:chgData name="Daniel" userId="eacef71948dfa844" providerId="LiveId" clId="{F0D89129-19C6-46A0-A7FC-1AE871AF9E5A}" dt="2021-07-31T16:30:45.243" v="207" actId="26606"/>
          <ac:cxnSpMkLst>
            <pc:docMk/>
            <pc:sldMk cId="3822181197" sldId="268"/>
            <ac:cxnSpMk id="10" creationId="{701C0CAB-6A03-4C6A-9FAA-219847753628}"/>
          </ac:cxnSpMkLst>
        </pc:cxnChg>
        <pc:cxnChg chg="add">
          <ac:chgData name="Daniel" userId="eacef71948dfa844" providerId="LiveId" clId="{F0D89129-19C6-46A0-A7FC-1AE871AF9E5A}" dt="2021-07-31T16:30:45.243" v="207" actId="26606"/>
          <ac:cxnSpMkLst>
            <pc:docMk/>
            <pc:sldMk cId="3822181197" sldId="268"/>
            <ac:cxnSpMk id="20" creationId="{32E97E5C-7A5F-424E-AAE4-654396E90799}"/>
          </ac:cxnSpMkLst>
        </pc:cxnChg>
      </pc:sldChg>
      <pc:sldChg chg="addSp delSp modSp add mod setBg">
        <pc:chgData name="Daniel" userId="eacef71948dfa844" providerId="LiveId" clId="{F0D89129-19C6-46A0-A7FC-1AE871AF9E5A}" dt="2021-07-31T16:34:08.612" v="268" actId="1076"/>
        <pc:sldMkLst>
          <pc:docMk/>
          <pc:sldMk cId="875773232" sldId="269"/>
        </pc:sldMkLst>
        <pc:spChg chg="mod">
          <ac:chgData name="Daniel" userId="eacef71948dfa844" providerId="LiveId" clId="{F0D89129-19C6-46A0-A7FC-1AE871AF9E5A}" dt="2021-07-31T16:31:05.737" v="213" actId="26606"/>
          <ac:spMkLst>
            <pc:docMk/>
            <pc:sldMk cId="875773232" sldId="269"/>
            <ac:spMk id="2" creationId="{DE5D9685-DC69-4B5B-A2BA-CD94A1745C41}"/>
          </ac:spMkLst>
        </pc:spChg>
        <pc:spChg chg="del">
          <ac:chgData name="Daniel" userId="eacef71948dfa844" providerId="LiveId" clId="{F0D89129-19C6-46A0-A7FC-1AE871AF9E5A}" dt="2021-07-31T16:30:59.515" v="212" actId="478"/>
          <ac:spMkLst>
            <pc:docMk/>
            <pc:sldMk cId="875773232" sldId="269"/>
            <ac:spMk id="3" creationId="{CFC48AA5-909B-4F38-B6B1-534EE6908059}"/>
          </ac:spMkLst>
        </pc:spChg>
        <pc:spChg chg="add mod">
          <ac:chgData name="Daniel" userId="eacef71948dfa844" providerId="LiveId" clId="{F0D89129-19C6-46A0-A7FC-1AE871AF9E5A}" dt="2021-07-31T16:34:08.612" v="268" actId="1076"/>
          <ac:spMkLst>
            <pc:docMk/>
            <pc:sldMk cId="875773232" sldId="269"/>
            <ac:spMk id="6" creationId="{D492B1DE-F799-411E-9314-F8C863F8E3EF}"/>
          </ac:spMkLst>
        </pc:spChg>
        <pc:spChg chg="add">
          <ac:chgData name="Daniel" userId="eacef71948dfa844" providerId="LiveId" clId="{F0D89129-19C6-46A0-A7FC-1AE871AF9E5A}" dt="2021-07-31T16:31:05.737" v="213" actId="26606"/>
          <ac:spMkLst>
            <pc:docMk/>
            <pc:sldMk cId="875773232" sldId="269"/>
            <ac:spMk id="18" creationId="{922314F7-656D-4F4F-8050-CCD6FC0FCF01}"/>
          </ac:spMkLst>
        </pc:spChg>
        <pc:grpChg chg="add">
          <ac:chgData name="Daniel" userId="eacef71948dfa844" providerId="LiveId" clId="{F0D89129-19C6-46A0-A7FC-1AE871AF9E5A}" dt="2021-07-31T16:31:05.737" v="213" actId="26606"/>
          <ac:grpSpMkLst>
            <pc:docMk/>
            <pc:sldMk cId="875773232" sldId="269"/>
            <ac:grpSpMk id="12" creationId="{F982E0B2-AA9C-441C-A08E-A9DF9CF12116}"/>
          </ac:grpSpMkLst>
        </pc:grpChg>
        <pc:picChg chg="add mod">
          <ac:chgData name="Daniel" userId="eacef71948dfa844" providerId="LiveId" clId="{F0D89129-19C6-46A0-A7FC-1AE871AF9E5A}" dt="2021-07-31T16:31:13.963" v="216" actId="14100"/>
          <ac:picMkLst>
            <pc:docMk/>
            <pc:sldMk cId="875773232" sldId="269"/>
            <ac:picMk id="5" creationId="{ACA2D136-39F9-4E8F-97E6-0F02A81C29C6}"/>
          </ac:picMkLst>
        </pc:picChg>
        <pc:cxnChg chg="add">
          <ac:chgData name="Daniel" userId="eacef71948dfa844" providerId="LiveId" clId="{F0D89129-19C6-46A0-A7FC-1AE871AF9E5A}" dt="2021-07-31T16:31:05.737" v="213" actId="26606"/>
          <ac:cxnSpMkLst>
            <pc:docMk/>
            <pc:sldMk cId="875773232" sldId="269"/>
            <ac:cxnSpMk id="10" creationId="{701C0CAB-6A03-4C6A-9FAA-219847753628}"/>
          </ac:cxnSpMkLst>
        </pc:cxnChg>
        <pc:cxnChg chg="add">
          <ac:chgData name="Daniel" userId="eacef71948dfa844" providerId="LiveId" clId="{F0D89129-19C6-46A0-A7FC-1AE871AF9E5A}" dt="2021-07-31T16:31:05.737" v="213" actId="26606"/>
          <ac:cxnSpMkLst>
            <pc:docMk/>
            <pc:sldMk cId="875773232" sldId="269"/>
            <ac:cxnSpMk id="20" creationId="{32E97E5C-7A5F-424E-AAE4-654396E90799}"/>
          </ac:cxnSpMkLst>
        </pc:cxnChg>
      </pc:sldChg>
      <pc:sldChg chg="addSp delSp modSp new mod setBg addCm">
        <pc:chgData name="Daniel" userId="eacef71948dfa844" providerId="LiveId" clId="{F0D89129-19C6-46A0-A7FC-1AE871AF9E5A}" dt="2021-07-31T16:40:05.108" v="285" actId="26606"/>
        <pc:sldMkLst>
          <pc:docMk/>
          <pc:sldMk cId="2991320924" sldId="270"/>
        </pc:sldMkLst>
        <pc:spChg chg="mod">
          <ac:chgData name="Daniel" userId="eacef71948dfa844" providerId="LiveId" clId="{F0D89129-19C6-46A0-A7FC-1AE871AF9E5A}" dt="2021-07-31T16:40:05.108" v="285" actId="26606"/>
          <ac:spMkLst>
            <pc:docMk/>
            <pc:sldMk cId="2991320924" sldId="270"/>
            <ac:spMk id="2" creationId="{6C560502-C85C-48FA-ABF8-E4FCD6762EE3}"/>
          </ac:spMkLst>
        </pc:spChg>
        <pc:spChg chg="add mod ord">
          <ac:chgData name="Daniel" userId="eacef71948dfa844" providerId="LiveId" clId="{F0D89129-19C6-46A0-A7FC-1AE871AF9E5A}" dt="2021-07-31T16:40:05.108" v="285" actId="26606"/>
          <ac:spMkLst>
            <pc:docMk/>
            <pc:sldMk cId="2991320924" sldId="270"/>
            <ac:spMk id="3" creationId="{2FC1CB50-BFBC-4F87-B856-D6F9FF7BA395}"/>
          </ac:spMkLst>
        </pc:spChg>
        <pc:spChg chg="del">
          <ac:chgData name="Daniel" userId="eacef71948dfa844" providerId="LiveId" clId="{F0D89129-19C6-46A0-A7FC-1AE871AF9E5A}" dt="2021-07-31T16:31:59.188" v="241"/>
          <ac:spMkLst>
            <pc:docMk/>
            <pc:sldMk cId="2991320924" sldId="270"/>
            <ac:spMk id="3" creationId="{97384F2D-4C07-458F-A710-7CAB628D21C2}"/>
          </ac:spMkLst>
        </pc:spChg>
        <pc:spChg chg="add">
          <ac:chgData name="Daniel" userId="eacef71948dfa844" providerId="LiveId" clId="{F0D89129-19C6-46A0-A7FC-1AE871AF9E5A}" dt="2021-07-31T16:40:05.108" v="285" actId="26606"/>
          <ac:spMkLst>
            <pc:docMk/>
            <pc:sldMk cId="2991320924" sldId="270"/>
            <ac:spMk id="75" creationId="{EEE96A74-B62B-4642-AB22-7776A5F48CE7}"/>
          </ac:spMkLst>
        </pc:spChg>
        <pc:picChg chg="add mod">
          <ac:chgData name="Daniel" userId="eacef71948dfa844" providerId="LiveId" clId="{F0D89129-19C6-46A0-A7FC-1AE871AF9E5A}" dt="2021-07-31T16:40:05.108" v="285" actId="26606"/>
          <ac:picMkLst>
            <pc:docMk/>
            <pc:sldMk cId="2991320924" sldId="270"/>
            <ac:picMk id="1026" creationId="{9856EA91-17FC-4B1E-8316-9175E54D8A99}"/>
          </ac:picMkLst>
        </pc:picChg>
        <pc:picChg chg="add mod ord">
          <ac:chgData name="Daniel" userId="eacef71948dfa844" providerId="LiveId" clId="{F0D89129-19C6-46A0-A7FC-1AE871AF9E5A}" dt="2021-07-31T16:40:05.108" v="285" actId="26606"/>
          <ac:picMkLst>
            <pc:docMk/>
            <pc:sldMk cId="2991320924" sldId="270"/>
            <ac:picMk id="1028" creationId="{EA267EF2-5551-4810-A829-C3477554CF04}"/>
          </ac:picMkLst>
        </pc:picChg>
        <pc:picChg chg="add mod">
          <ac:chgData name="Daniel" userId="eacef71948dfa844" providerId="LiveId" clId="{F0D89129-19C6-46A0-A7FC-1AE871AF9E5A}" dt="2021-07-31T16:40:05.108" v="285" actId="26606"/>
          <ac:picMkLst>
            <pc:docMk/>
            <pc:sldMk cId="2991320924" sldId="270"/>
            <ac:picMk id="1030" creationId="{33074BBB-A97C-4880-9708-F43EF2E3AACF}"/>
          </ac:picMkLst>
        </pc:picChg>
        <pc:cxnChg chg="add">
          <ac:chgData name="Daniel" userId="eacef71948dfa844" providerId="LiveId" clId="{F0D89129-19C6-46A0-A7FC-1AE871AF9E5A}" dt="2021-07-31T16:40:05.108" v="285" actId="26606"/>
          <ac:cxnSpMkLst>
            <pc:docMk/>
            <pc:sldMk cId="2991320924" sldId="270"/>
            <ac:cxnSpMk id="77" creationId="{3A513CAD-9784-4D35-BAF9-1F7DDD697BDB}"/>
          </ac:cxnSpMkLst>
        </pc:cxnChg>
      </pc:sldChg>
      <pc:sldChg chg="new">
        <pc:chgData name="Daniel" userId="eacef71948dfa844" providerId="LiveId" clId="{F0D89129-19C6-46A0-A7FC-1AE871AF9E5A}" dt="2021-07-31T16:34:29.152" v="270" actId="680"/>
        <pc:sldMkLst>
          <pc:docMk/>
          <pc:sldMk cId="849982670" sldId="271"/>
        </pc:sldMkLst>
      </pc:sldChg>
    </pc:docChg>
  </pc:docChgLst>
  <pc:docChgLst>
    <pc:chgData name="Daniel" userId="eacef71948dfa844" providerId="LiveId" clId="{53ED0429-119E-4EA9-A86B-4D11FE84A202}"/>
    <pc:docChg chg="undo redo custSel addSld modSld">
      <pc:chgData name="Daniel" userId="eacef71948dfa844" providerId="LiveId" clId="{53ED0429-119E-4EA9-A86B-4D11FE84A202}" dt="2021-07-31T16:03:37.761" v="1660" actId="1076"/>
      <pc:docMkLst>
        <pc:docMk/>
      </pc:docMkLst>
      <pc:sldChg chg="addSp delSp modSp mod setBg">
        <pc:chgData name="Daniel" userId="eacef71948dfa844" providerId="LiveId" clId="{53ED0429-119E-4EA9-A86B-4D11FE84A202}" dt="2021-07-31T15:49:58.202" v="976" actId="20577"/>
        <pc:sldMkLst>
          <pc:docMk/>
          <pc:sldMk cId="3946237197" sldId="258"/>
        </pc:sldMkLst>
        <pc:spChg chg="mod">
          <ac:chgData name="Daniel" userId="eacef71948dfa844" providerId="LiveId" clId="{53ED0429-119E-4EA9-A86B-4D11FE84A202}" dt="2021-07-31T15:31:22.444" v="316" actId="26606"/>
          <ac:spMkLst>
            <pc:docMk/>
            <pc:sldMk cId="3946237197" sldId="258"/>
            <ac:spMk id="2" creationId="{75A58167-181D-46A0-99AC-5BFC3A8037C1}"/>
          </ac:spMkLst>
        </pc:spChg>
        <pc:spChg chg="add del mod">
          <ac:chgData name="Daniel" userId="eacef71948dfa844" providerId="LiveId" clId="{53ED0429-119E-4EA9-A86B-4D11FE84A202}" dt="2021-07-31T15:31:22.444" v="316" actId="26606"/>
          <ac:spMkLst>
            <pc:docMk/>
            <pc:sldMk cId="3946237197" sldId="258"/>
            <ac:spMk id="3" creationId="{579C300C-2244-44E5-AC04-E4832D7BE741}"/>
          </ac:spMkLst>
        </pc:spChg>
        <pc:spChg chg="add">
          <ac:chgData name="Daniel" userId="eacef71948dfa844" providerId="LiveId" clId="{53ED0429-119E-4EA9-A86B-4D11FE84A202}" dt="2021-07-31T15:31:22.444" v="316" actId="26606"/>
          <ac:spMkLst>
            <pc:docMk/>
            <pc:sldMk cId="3946237197" sldId="258"/>
            <ac:spMk id="6" creationId="{EEE96A74-B62B-4642-AB22-7776A5F48CE7}"/>
          </ac:spMkLst>
        </pc:spChg>
        <pc:spChg chg="add">
          <ac:chgData name="Daniel" userId="eacef71948dfa844" providerId="LiveId" clId="{53ED0429-119E-4EA9-A86B-4D11FE84A202}" dt="2021-07-31T15:31:22.444" v="316" actId="26606"/>
          <ac:spMkLst>
            <pc:docMk/>
            <pc:sldMk cId="3946237197" sldId="258"/>
            <ac:spMk id="7" creationId="{8576A6EA-4B09-480F-BB03-9616027234E4}"/>
          </ac:spMkLst>
        </pc:spChg>
        <pc:spChg chg="add del">
          <ac:chgData name="Daniel" userId="eacef71948dfa844" providerId="LiveId" clId="{53ED0429-119E-4EA9-A86B-4D11FE84A202}" dt="2021-07-31T15:31:01.104" v="298" actId="26606"/>
          <ac:spMkLst>
            <pc:docMk/>
            <pc:sldMk cId="3946237197" sldId="258"/>
            <ac:spMk id="9" creationId="{DB66C9CD-6BF4-44CA-8078-0BB819080761}"/>
          </ac:spMkLst>
        </pc:spChg>
        <pc:spChg chg="add del">
          <ac:chgData name="Daniel" userId="eacef71948dfa844" providerId="LiveId" clId="{53ED0429-119E-4EA9-A86B-4D11FE84A202}" dt="2021-07-31T15:31:01.104" v="298" actId="26606"/>
          <ac:spMkLst>
            <pc:docMk/>
            <pc:sldMk cId="3946237197" sldId="258"/>
            <ac:spMk id="11" creationId="{F883A8D1-ED1B-47A1-AA44-289C080EDDB9}"/>
          </ac:spMkLst>
        </pc:spChg>
        <pc:graphicFrameChg chg="add del">
          <ac:chgData name="Daniel" userId="eacef71948dfa844" providerId="LiveId" clId="{53ED0429-119E-4EA9-A86B-4D11FE84A202}" dt="2021-07-31T15:31:01.104" v="298" actId="26606"/>
          <ac:graphicFrameMkLst>
            <pc:docMk/>
            <pc:sldMk cId="3946237197" sldId="258"/>
            <ac:graphicFrameMk id="5" creationId="{3AA2A75A-434F-4C60-AD3B-EB6B9BDB2888}"/>
          </ac:graphicFrameMkLst>
        </pc:graphicFrameChg>
        <pc:graphicFrameChg chg="add mod">
          <ac:chgData name="Daniel" userId="eacef71948dfa844" providerId="LiveId" clId="{53ED0429-119E-4EA9-A86B-4D11FE84A202}" dt="2021-07-31T15:49:58.202" v="976" actId="20577"/>
          <ac:graphicFrameMkLst>
            <pc:docMk/>
            <pc:sldMk cId="3946237197" sldId="258"/>
            <ac:graphicFrameMk id="8" creationId="{76F56330-F3DA-4411-803D-DBB38ABE2327}"/>
          </ac:graphicFrameMkLst>
        </pc:graphicFrameChg>
      </pc:sldChg>
      <pc:sldChg chg="addSp modSp new mod setBg">
        <pc:chgData name="Daniel" userId="eacef71948dfa844" providerId="LiveId" clId="{53ED0429-119E-4EA9-A86B-4D11FE84A202}" dt="2021-07-31T16:00:46.978" v="1652" actId="403"/>
        <pc:sldMkLst>
          <pc:docMk/>
          <pc:sldMk cId="2390265931" sldId="259"/>
        </pc:sldMkLst>
        <pc:spChg chg="mod">
          <ac:chgData name="Daniel" userId="eacef71948dfa844" providerId="LiveId" clId="{53ED0429-119E-4EA9-A86B-4D11FE84A202}" dt="2021-07-31T16:00:46.978" v="1652" actId="403"/>
          <ac:spMkLst>
            <pc:docMk/>
            <pc:sldMk cId="2390265931" sldId="259"/>
            <ac:spMk id="2" creationId="{EF6582E6-A23A-491D-A9AF-5039EA5FCDDF}"/>
          </ac:spMkLst>
        </pc:spChg>
        <pc:spChg chg="mod ord">
          <ac:chgData name="Daniel" userId="eacef71948dfa844" providerId="LiveId" clId="{53ED0429-119E-4EA9-A86B-4D11FE84A202}" dt="2021-07-31T16:00:42.082" v="1649" actId="403"/>
          <ac:spMkLst>
            <pc:docMk/>
            <pc:sldMk cId="2390265931" sldId="259"/>
            <ac:spMk id="3" creationId="{56A52D1C-8842-48BF-8FDB-6346FD7A974E}"/>
          </ac:spMkLst>
        </pc:spChg>
        <pc:spChg chg="add mod">
          <ac:chgData name="Daniel" userId="eacef71948dfa844" providerId="LiveId" clId="{53ED0429-119E-4EA9-A86B-4D11FE84A202}" dt="2021-07-31T15:59:40.454" v="1623" actId="26606"/>
          <ac:spMkLst>
            <pc:docMk/>
            <pc:sldMk cId="2390265931" sldId="259"/>
            <ac:spMk id="6" creationId="{3DD61DD3-0367-4FCB-BF5B-2F0557BF9C45}"/>
          </ac:spMkLst>
        </pc:spChg>
        <pc:spChg chg="add">
          <ac:chgData name="Daniel" userId="eacef71948dfa844" providerId="LiveId" clId="{53ED0429-119E-4EA9-A86B-4D11FE84A202}" dt="2021-07-31T15:59:40.454" v="1623" actId="26606"/>
          <ac:spMkLst>
            <pc:docMk/>
            <pc:sldMk cId="2390265931" sldId="259"/>
            <ac:spMk id="11" creationId="{DB66C9CD-6BF4-44CA-8078-0BB819080761}"/>
          </ac:spMkLst>
        </pc:spChg>
        <pc:picChg chg="add mod">
          <ac:chgData name="Daniel" userId="eacef71948dfa844" providerId="LiveId" clId="{53ED0429-119E-4EA9-A86B-4D11FE84A202}" dt="2021-07-31T15:59:40.454" v="1623" actId="26606"/>
          <ac:picMkLst>
            <pc:docMk/>
            <pc:sldMk cId="2390265931" sldId="259"/>
            <ac:picMk id="5" creationId="{E2FE71D7-C823-4266-8756-4DA443CED404}"/>
          </ac:picMkLst>
        </pc:picChg>
        <pc:cxnChg chg="add">
          <ac:chgData name="Daniel" userId="eacef71948dfa844" providerId="LiveId" clId="{53ED0429-119E-4EA9-A86B-4D11FE84A202}" dt="2021-07-31T15:59:40.454" v="1623" actId="26606"/>
          <ac:cxnSpMkLst>
            <pc:docMk/>
            <pc:sldMk cId="2390265931" sldId="259"/>
            <ac:cxnSpMk id="13" creationId="{77C6DF49-CBE3-4038-AC78-35DE4FD7CE8E}"/>
          </ac:cxnSpMkLst>
        </pc:cxnChg>
      </pc:sldChg>
      <pc:sldChg chg="addSp delSp modSp new mod setBg">
        <pc:chgData name="Daniel" userId="eacef71948dfa844" providerId="LiveId" clId="{53ED0429-119E-4EA9-A86B-4D11FE84A202}" dt="2021-07-31T15:58:32.440" v="1619" actId="26606"/>
        <pc:sldMkLst>
          <pc:docMk/>
          <pc:sldMk cId="2535941239" sldId="260"/>
        </pc:sldMkLst>
        <pc:spChg chg="mod">
          <ac:chgData name="Daniel" userId="eacef71948dfa844" providerId="LiveId" clId="{53ED0429-119E-4EA9-A86B-4D11FE84A202}" dt="2021-07-31T15:58:32.440" v="1619" actId="26606"/>
          <ac:spMkLst>
            <pc:docMk/>
            <pc:sldMk cId="2535941239" sldId="260"/>
            <ac:spMk id="2" creationId="{0FB69934-3042-47A5-A1AB-426DDC940217}"/>
          </ac:spMkLst>
        </pc:spChg>
        <pc:spChg chg="mod">
          <ac:chgData name="Daniel" userId="eacef71948dfa844" providerId="LiveId" clId="{53ED0429-119E-4EA9-A86B-4D11FE84A202}" dt="2021-07-31T15:58:32.440" v="1619" actId="26606"/>
          <ac:spMkLst>
            <pc:docMk/>
            <pc:sldMk cId="2535941239" sldId="260"/>
            <ac:spMk id="3" creationId="{2BCD40DF-345D-4A8C-B6BD-09A34EF4E098}"/>
          </ac:spMkLst>
        </pc:spChg>
        <pc:spChg chg="add mod">
          <ac:chgData name="Daniel" userId="eacef71948dfa844" providerId="LiveId" clId="{53ED0429-119E-4EA9-A86B-4D11FE84A202}" dt="2021-07-31T15:58:32.440" v="1619" actId="26606"/>
          <ac:spMkLst>
            <pc:docMk/>
            <pc:sldMk cId="2535941239" sldId="260"/>
            <ac:spMk id="6" creationId="{21418A2F-C9C8-4E62-AB65-0D8F7E0B2B90}"/>
          </ac:spMkLst>
        </pc:spChg>
        <pc:spChg chg="add del">
          <ac:chgData name="Daniel" userId="eacef71948dfa844" providerId="LiveId" clId="{53ED0429-119E-4EA9-A86B-4D11FE84A202}" dt="2021-07-31T15:58:25.482" v="1614" actId="26606"/>
          <ac:spMkLst>
            <pc:docMk/>
            <pc:sldMk cId="2535941239" sldId="260"/>
            <ac:spMk id="11" creationId="{EEE96A74-B62B-4642-AB22-7776A5F48CE7}"/>
          </ac:spMkLst>
        </pc:spChg>
        <pc:spChg chg="add del">
          <ac:chgData name="Daniel" userId="eacef71948dfa844" providerId="LiveId" clId="{53ED0429-119E-4EA9-A86B-4D11FE84A202}" dt="2021-07-31T15:58:31.115" v="1616" actId="26606"/>
          <ac:spMkLst>
            <pc:docMk/>
            <pc:sldMk cId="2535941239" sldId="260"/>
            <ac:spMk id="15" creationId="{B3E4F30C-F711-4B5B-BF39-0F71A2E8A8C4}"/>
          </ac:spMkLst>
        </pc:spChg>
        <pc:spChg chg="add del">
          <ac:chgData name="Daniel" userId="eacef71948dfa844" providerId="LiveId" clId="{53ED0429-119E-4EA9-A86B-4D11FE84A202}" dt="2021-07-31T15:58:31.115" v="1616" actId="26606"/>
          <ac:spMkLst>
            <pc:docMk/>
            <pc:sldMk cId="2535941239" sldId="260"/>
            <ac:spMk id="16" creationId="{DB66C9CD-6BF4-44CA-8078-0BB819080761}"/>
          </ac:spMkLst>
        </pc:spChg>
        <pc:spChg chg="add del">
          <ac:chgData name="Daniel" userId="eacef71948dfa844" providerId="LiveId" clId="{53ED0429-119E-4EA9-A86B-4D11FE84A202}" dt="2021-07-31T15:58:31.115" v="1616" actId="26606"/>
          <ac:spMkLst>
            <pc:docMk/>
            <pc:sldMk cId="2535941239" sldId="260"/>
            <ac:spMk id="17" creationId="{2772F870-D2E8-4E62-8E21-7C7E9AB44F62}"/>
          </ac:spMkLst>
        </pc:spChg>
        <pc:spChg chg="add del">
          <ac:chgData name="Daniel" userId="eacef71948dfa844" providerId="LiveId" clId="{53ED0429-119E-4EA9-A86B-4D11FE84A202}" dt="2021-07-31T15:58:31.115" v="1616" actId="26606"/>
          <ac:spMkLst>
            <pc:docMk/>
            <pc:sldMk cId="2535941239" sldId="260"/>
            <ac:spMk id="19" creationId="{A6E1E5C3-7E0A-4EFE-9FD9-A8CA2FDCC559}"/>
          </ac:spMkLst>
        </pc:spChg>
        <pc:spChg chg="add del">
          <ac:chgData name="Daniel" userId="eacef71948dfa844" providerId="LiveId" clId="{53ED0429-119E-4EA9-A86B-4D11FE84A202}" dt="2021-07-31T15:58:32.420" v="1618" actId="26606"/>
          <ac:spMkLst>
            <pc:docMk/>
            <pc:sldMk cId="2535941239" sldId="260"/>
            <ac:spMk id="21" creationId="{1AEB7F98-32EC-40D3-89EE-C8433023163A}"/>
          </ac:spMkLst>
        </pc:spChg>
        <pc:spChg chg="add">
          <ac:chgData name="Daniel" userId="eacef71948dfa844" providerId="LiveId" clId="{53ED0429-119E-4EA9-A86B-4D11FE84A202}" dt="2021-07-31T15:58:32.440" v="1619" actId="26606"/>
          <ac:spMkLst>
            <pc:docMk/>
            <pc:sldMk cId="2535941239" sldId="260"/>
            <ac:spMk id="24" creationId="{DB66C9CD-6BF4-44CA-8078-0BB819080761}"/>
          </ac:spMkLst>
        </pc:spChg>
        <pc:picChg chg="add mod">
          <ac:chgData name="Daniel" userId="eacef71948dfa844" providerId="LiveId" clId="{53ED0429-119E-4EA9-A86B-4D11FE84A202}" dt="2021-07-31T15:58:32.440" v="1619" actId="26606"/>
          <ac:picMkLst>
            <pc:docMk/>
            <pc:sldMk cId="2535941239" sldId="260"/>
            <ac:picMk id="5" creationId="{04477D3C-D020-4D7F-A70D-A3C2767081B8}"/>
          </ac:picMkLst>
        </pc:picChg>
        <pc:cxnChg chg="add del">
          <ac:chgData name="Daniel" userId="eacef71948dfa844" providerId="LiveId" clId="{53ED0429-119E-4EA9-A86B-4D11FE84A202}" dt="2021-07-31T15:58:25.482" v="1614" actId="26606"/>
          <ac:cxnSpMkLst>
            <pc:docMk/>
            <pc:sldMk cId="2535941239" sldId="260"/>
            <ac:cxnSpMk id="13" creationId="{3A513CAD-9784-4D35-BAF9-1F7DDD697BDB}"/>
          </ac:cxnSpMkLst>
        </pc:cxnChg>
        <pc:cxnChg chg="add del">
          <ac:chgData name="Daniel" userId="eacef71948dfa844" providerId="LiveId" clId="{53ED0429-119E-4EA9-A86B-4D11FE84A202}" dt="2021-07-31T15:58:31.115" v="1616" actId="26606"/>
          <ac:cxnSpMkLst>
            <pc:docMk/>
            <pc:sldMk cId="2535941239" sldId="260"/>
            <ac:cxnSpMk id="18" creationId="{77C6DF49-CBE3-4038-AC78-35DE4FD7CE8E}"/>
          </ac:cxnSpMkLst>
        </pc:cxnChg>
        <pc:cxnChg chg="add del">
          <ac:chgData name="Daniel" userId="eacef71948dfa844" providerId="LiveId" clId="{53ED0429-119E-4EA9-A86B-4D11FE84A202}" dt="2021-07-31T15:58:32.420" v="1618" actId="26606"/>
          <ac:cxnSpMkLst>
            <pc:docMk/>
            <pc:sldMk cId="2535941239" sldId="260"/>
            <ac:cxnSpMk id="22" creationId="{77C6DF49-CBE3-4038-AC78-35DE4FD7CE8E}"/>
          </ac:cxnSpMkLst>
        </pc:cxnChg>
        <pc:cxnChg chg="add">
          <ac:chgData name="Daniel" userId="eacef71948dfa844" providerId="LiveId" clId="{53ED0429-119E-4EA9-A86B-4D11FE84A202}" dt="2021-07-31T15:58:32.440" v="1619" actId="26606"/>
          <ac:cxnSpMkLst>
            <pc:docMk/>
            <pc:sldMk cId="2535941239" sldId="260"/>
            <ac:cxnSpMk id="25" creationId="{77C6DF49-CBE3-4038-AC78-35DE4FD7CE8E}"/>
          </ac:cxnSpMkLst>
        </pc:cxnChg>
      </pc:sldChg>
      <pc:sldChg chg="addSp delSp modSp new mod">
        <pc:chgData name="Daniel" userId="eacef71948dfa844" providerId="LiveId" clId="{53ED0429-119E-4EA9-A86B-4D11FE84A202}" dt="2021-07-31T16:03:37.761" v="1660" actId="1076"/>
        <pc:sldMkLst>
          <pc:docMk/>
          <pc:sldMk cId="3215507506" sldId="261"/>
        </pc:sldMkLst>
        <pc:spChg chg="mod">
          <ac:chgData name="Daniel" userId="eacef71948dfa844" providerId="LiveId" clId="{53ED0429-119E-4EA9-A86B-4D11FE84A202}" dt="2021-07-31T16:00:06.836" v="1626" actId="20577"/>
          <ac:spMkLst>
            <pc:docMk/>
            <pc:sldMk cId="3215507506" sldId="261"/>
            <ac:spMk id="2" creationId="{F3371E6A-F675-4F0C-9682-82F89A2D77DB}"/>
          </ac:spMkLst>
        </pc:spChg>
        <pc:spChg chg="mod">
          <ac:chgData name="Daniel" userId="eacef71948dfa844" providerId="LiveId" clId="{53ED0429-119E-4EA9-A86B-4D11FE84A202}" dt="2021-07-31T16:00:30.991" v="1642" actId="20577"/>
          <ac:spMkLst>
            <pc:docMk/>
            <pc:sldMk cId="3215507506" sldId="261"/>
            <ac:spMk id="3" creationId="{985EE536-CA9E-4D9C-967C-BFE401DB17F4}"/>
          </ac:spMkLst>
        </pc:spChg>
        <pc:spChg chg="add del">
          <ac:chgData name="Daniel" userId="eacef71948dfa844" providerId="LiveId" clId="{53ED0429-119E-4EA9-A86B-4D11FE84A202}" dt="2021-07-31T16:03:22.357" v="1654" actId="22"/>
          <ac:spMkLst>
            <pc:docMk/>
            <pc:sldMk cId="3215507506" sldId="261"/>
            <ac:spMk id="5" creationId="{637E18F1-0910-4249-8CE4-DE11609A6ADB}"/>
          </ac:spMkLst>
        </pc:spChg>
        <pc:spChg chg="add del">
          <ac:chgData name="Daniel" userId="eacef71948dfa844" providerId="LiveId" clId="{53ED0429-119E-4EA9-A86B-4D11FE84A202}" dt="2021-07-31T16:03:34.426" v="1658" actId="22"/>
          <ac:spMkLst>
            <pc:docMk/>
            <pc:sldMk cId="3215507506" sldId="261"/>
            <ac:spMk id="7" creationId="{FDE59A00-132A-4D78-80BD-C51D4BDAD4BC}"/>
          </ac:spMkLst>
        </pc:spChg>
        <pc:spChg chg="add mod">
          <ac:chgData name="Daniel" userId="eacef71948dfa844" providerId="LiveId" clId="{53ED0429-119E-4EA9-A86B-4D11FE84A202}" dt="2021-07-31T16:03:37.761" v="1660" actId="1076"/>
          <ac:spMkLst>
            <pc:docMk/>
            <pc:sldMk cId="3215507506" sldId="261"/>
            <ac:spMk id="9" creationId="{7A62FA39-2382-4D62-A315-02A06485C506}"/>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1-07-31T11:39:40.252" idx="1">
    <p:pos x="10" y="10"/>
    <p:text/>
    <p:extLst>
      <p:ext uri="{C676402C-5697-4E1C-873F-D02D1690AC5C}">
        <p15:threadingInfo xmlns:p15="http://schemas.microsoft.com/office/powerpoint/2012/main" timeZoneBias="300"/>
      </p:ext>
    </p:extLst>
  </p:cm>
</p:cmLst>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6" Type="http://schemas.openxmlformats.org/officeDocument/2006/relationships/image" Target="../media/image18.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6" Type="http://schemas.openxmlformats.org/officeDocument/2006/relationships/image" Target="../media/image18.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5D416B-4A17-4A04-BBB6-17AAF8CD930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86AE72F-BED7-4B41-9A1F-C420F525EDCF}">
      <dgm:prSet/>
      <dgm:spPr/>
      <dgm:t>
        <a:bodyPr/>
        <a:lstStyle/>
        <a:p>
          <a:r>
            <a:rPr lang="en-US"/>
            <a:t>Brainstorm ideas for the project</a:t>
          </a:r>
        </a:p>
      </dgm:t>
    </dgm:pt>
    <dgm:pt modelId="{76771CF0-7327-45D8-B6D4-E8EDDBA292AF}" type="parTrans" cxnId="{881C8D85-0AB2-4020-AB99-9A99ECCC4C56}">
      <dgm:prSet/>
      <dgm:spPr/>
      <dgm:t>
        <a:bodyPr/>
        <a:lstStyle/>
        <a:p>
          <a:endParaRPr lang="en-US"/>
        </a:p>
      </dgm:t>
    </dgm:pt>
    <dgm:pt modelId="{6F614CA1-90F0-48EA-AEA7-CB4F5F1D55E9}" type="sibTrans" cxnId="{881C8D85-0AB2-4020-AB99-9A99ECCC4C56}">
      <dgm:prSet/>
      <dgm:spPr/>
      <dgm:t>
        <a:bodyPr/>
        <a:lstStyle/>
        <a:p>
          <a:endParaRPr lang="en-US"/>
        </a:p>
      </dgm:t>
    </dgm:pt>
    <dgm:pt modelId="{E7B6E877-B821-45E8-B018-12B13F97B788}">
      <dgm:prSet/>
      <dgm:spPr/>
      <dgm:t>
        <a:bodyPr/>
        <a:lstStyle/>
        <a:p>
          <a:r>
            <a:rPr lang="en-US"/>
            <a:t>Decided what data to use</a:t>
          </a:r>
        </a:p>
      </dgm:t>
    </dgm:pt>
    <dgm:pt modelId="{B1C9A92A-1853-432C-A340-43071748800E}" type="parTrans" cxnId="{429D906D-613F-46A1-AB19-D3BEE497CDAD}">
      <dgm:prSet/>
      <dgm:spPr/>
      <dgm:t>
        <a:bodyPr/>
        <a:lstStyle/>
        <a:p>
          <a:endParaRPr lang="en-US"/>
        </a:p>
      </dgm:t>
    </dgm:pt>
    <dgm:pt modelId="{B2FA63F8-9249-4906-A323-5EAF9BC4512B}" type="sibTrans" cxnId="{429D906D-613F-46A1-AB19-D3BEE497CDAD}">
      <dgm:prSet/>
      <dgm:spPr/>
      <dgm:t>
        <a:bodyPr/>
        <a:lstStyle/>
        <a:p>
          <a:endParaRPr lang="en-US"/>
        </a:p>
      </dgm:t>
    </dgm:pt>
    <dgm:pt modelId="{504C4444-052A-4AB7-88C8-CC4E0A7768B4}">
      <dgm:prSet/>
      <dgm:spPr/>
      <dgm:t>
        <a:bodyPr/>
        <a:lstStyle/>
        <a:p>
          <a:r>
            <a:rPr lang="en-US" dirty="0"/>
            <a:t>ETL (Extract, Transform and Load) the data</a:t>
          </a:r>
        </a:p>
      </dgm:t>
    </dgm:pt>
    <dgm:pt modelId="{19482F90-E89F-46CA-B61F-86FCF84A8336}" type="parTrans" cxnId="{314D27C8-7DAB-4E3B-8382-799937A256A0}">
      <dgm:prSet/>
      <dgm:spPr/>
      <dgm:t>
        <a:bodyPr/>
        <a:lstStyle/>
        <a:p>
          <a:endParaRPr lang="en-US"/>
        </a:p>
      </dgm:t>
    </dgm:pt>
    <dgm:pt modelId="{ECCEA447-7F21-424C-AA3A-88CB9087FFFB}" type="sibTrans" cxnId="{314D27C8-7DAB-4E3B-8382-799937A256A0}">
      <dgm:prSet/>
      <dgm:spPr/>
      <dgm:t>
        <a:bodyPr/>
        <a:lstStyle/>
        <a:p>
          <a:endParaRPr lang="en-US"/>
        </a:p>
      </dgm:t>
    </dgm:pt>
    <dgm:pt modelId="{025785A9-FBEC-4EAE-9F4F-A05D240E4DE0}">
      <dgm:prSet/>
      <dgm:spPr/>
      <dgm:t>
        <a:bodyPr/>
        <a:lstStyle/>
        <a:p>
          <a:r>
            <a:rPr lang="en-US"/>
            <a:t>Build the Machine Learning algorithm </a:t>
          </a:r>
        </a:p>
      </dgm:t>
    </dgm:pt>
    <dgm:pt modelId="{E2737F43-BB8F-42E5-9ABE-CED8E5933CD9}" type="parTrans" cxnId="{EAAD3B16-D426-474F-B608-149C2D93D7D4}">
      <dgm:prSet/>
      <dgm:spPr/>
      <dgm:t>
        <a:bodyPr/>
        <a:lstStyle/>
        <a:p>
          <a:endParaRPr lang="en-US"/>
        </a:p>
      </dgm:t>
    </dgm:pt>
    <dgm:pt modelId="{BB290E36-60AA-4250-808C-F5A4B83FEEAC}" type="sibTrans" cxnId="{EAAD3B16-D426-474F-B608-149C2D93D7D4}">
      <dgm:prSet/>
      <dgm:spPr/>
      <dgm:t>
        <a:bodyPr/>
        <a:lstStyle/>
        <a:p>
          <a:endParaRPr lang="en-US"/>
        </a:p>
      </dgm:t>
    </dgm:pt>
    <dgm:pt modelId="{DD96648B-D0E8-40C3-A6A9-0739FBDF167E}">
      <dgm:prSet/>
      <dgm:spPr/>
      <dgm:t>
        <a:bodyPr/>
        <a:lstStyle/>
        <a:p>
          <a:r>
            <a:rPr lang="en-US"/>
            <a:t>Build data base</a:t>
          </a:r>
        </a:p>
      </dgm:t>
    </dgm:pt>
    <dgm:pt modelId="{7DD48770-230A-4BF7-98FE-A5E38858AA25}" type="parTrans" cxnId="{15ACDD00-ECA9-4B4A-99E6-B0AA134A78E1}">
      <dgm:prSet/>
      <dgm:spPr/>
      <dgm:t>
        <a:bodyPr/>
        <a:lstStyle/>
        <a:p>
          <a:endParaRPr lang="en-US"/>
        </a:p>
      </dgm:t>
    </dgm:pt>
    <dgm:pt modelId="{3998321D-6608-4702-B9B1-BC5A9A33EA41}" type="sibTrans" cxnId="{15ACDD00-ECA9-4B4A-99E6-B0AA134A78E1}">
      <dgm:prSet/>
      <dgm:spPr/>
      <dgm:t>
        <a:bodyPr/>
        <a:lstStyle/>
        <a:p>
          <a:endParaRPr lang="en-US"/>
        </a:p>
      </dgm:t>
    </dgm:pt>
    <dgm:pt modelId="{7B13A460-9EAD-4CC8-BA41-F3164D0FA6AC}">
      <dgm:prSet/>
      <dgm:spPr/>
      <dgm:t>
        <a:bodyPr/>
        <a:lstStyle/>
        <a:p>
          <a:r>
            <a:rPr lang="en-US"/>
            <a:t>Create Python App</a:t>
          </a:r>
        </a:p>
      </dgm:t>
    </dgm:pt>
    <dgm:pt modelId="{4DC6282A-B11B-4E77-89F9-ED9A8B94CA63}" type="parTrans" cxnId="{0589A0A2-A336-4470-80C2-0C9AB633593E}">
      <dgm:prSet/>
      <dgm:spPr/>
      <dgm:t>
        <a:bodyPr/>
        <a:lstStyle/>
        <a:p>
          <a:endParaRPr lang="en-US"/>
        </a:p>
      </dgm:t>
    </dgm:pt>
    <dgm:pt modelId="{8F6BB5CE-FFC2-41EA-B68C-01E807E58757}" type="sibTrans" cxnId="{0589A0A2-A336-4470-80C2-0C9AB633593E}">
      <dgm:prSet/>
      <dgm:spPr/>
      <dgm:t>
        <a:bodyPr/>
        <a:lstStyle/>
        <a:p>
          <a:endParaRPr lang="en-US"/>
        </a:p>
      </dgm:t>
    </dgm:pt>
    <dgm:pt modelId="{98453C6C-EF42-4B35-939E-2BCCDEDAB2A9}">
      <dgm:prSet/>
      <dgm:spPr/>
      <dgm:t>
        <a:bodyPr/>
        <a:lstStyle/>
        <a:p>
          <a:r>
            <a:rPr lang="en-US"/>
            <a:t>Create the HTML</a:t>
          </a:r>
        </a:p>
      </dgm:t>
    </dgm:pt>
    <dgm:pt modelId="{6AD6F008-B916-4726-8685-9C2301E3EA56}" type="parTrans" cxnId="{DDADA149-BA43-44F1-82B5-341B3B5D6623}">
      <dgm:prSet/>
      <dgm:spPr/>
      <dgm:t>
        <a:bodyPr/>
        <a:lstStyle/>
        <a:p>
          <a:endParaRPr lang="en-US"/>
        </a:p>
      </dgm:t>
    </dgm:pt>
    <dgm:pt modelId="{36ABC36C-B5AC-4A66-902F-0A0FA5A0272F}" type="sibTrans" cxnId="{DDADA149-BA43-44F1-82B5-341B3B5D6623}">
      <dgm:prSet/>
      <dgm:spPr/>
      <dgm:t>
        <a:bodyPr/>
        <a:lstStyle/>
        <a:p>
          <a:endParaRPr lang="en-US"/>
        </a:p>
      </dgm:t>
    </dgm:pt>
    <dgm:pt modelId="{B6470B19-E864-4B72-AA42-2D5E283F7D23}">
      <dgm:prSet/>
      <dgm:spPr/>
      <dgm:t>
        <a:bodyPr/>
        <a:lstStyle/>
        <a:p>
          <a:r>
            <a:rPr lang="en-US"/>
            <a:t>Deployed the App</a:t>
          </a:r>
        </a:p>
      </dgm:t>
    </dgm:pt>
    <dgm:pt modelId="{12D45CFC-6D7A-4ED7-9289-4B6016DEE82A}" type="parTrans" cxnId="{8D7DEAD7-6357-49D6-B2D3-CB721D82EC05}">
      <dgm:prSet/>
      <dgm:spPr/>
      <dgm:t>
        <a:bodyPr/>
        <a:lstStyle/>
        <a:p>
          <a:endParaRPr lang="en-US"/>
        </a:p>
      </dgm:t>
    </dgm:pt>
    <dgm:pt modelId="{AE1C9C07-DE14-4261-9095-519097F84C4F}" type="sibTrans" cxnId="{8D7DEAD7-6357-49D6-B2D3-CB721D82EC05}">
      <dgm:prSet/>
      <dgm:spPr/>
      <dgm:t>
        <a:bodyPr/>
        <a:lstStyle/>
        <a:p>
          <a:endParaRPr lang="en-US"/>
        </a:p>
      </dgm:t>
    </dgm:pt>
    <dgm:pt modelId="{7A08DE41-6391-47E8-AC88-58E5D5F95666}" type="pres">
      <dgm:prSet presAssocID="{765D416B-4A17-4A04-BBB6-17AAF8CD9303}" presName="root" presStyleCnt="0">
        <dgm:presLayoutVars>
          <dgm:dir/>
          <dgm:resizeHandles val="exact"/>
        </dgm:presLayoutVars>
      </dgm:prSet>
      <dgm:spPr/>
    </dgm:pt>
    <dgm:pt modelId="{E7BFBB75-CB42-4C4B-8956-99813AAA9117}" type="pres">
      <dgm:prSet presAssocID="{B86AE72F-BED7-4B41-9A1F-C420F525EDCF}" presName="compNode" presStyleCnt="0"/>
      <dgm:spPr/>
    </dgm:pt>
    <dgm:pt modelId="{7A6958CA-F47C-4486-A3C6-9CA23480A258}" type="pres">
      <dgm:prSet presAssocID="{B86AE72F-BED7-4B41-9A1F-C420F525EDCF}" presName="bgRect" presStyleLbl="bgShp" presStyleIdx="0" presStyleCnt="8"/>
      <dgm:spPr/>
    </dgm:pt>
    <dgm:pt modelId="{F7B0A811-4F03-4497-BFA9-DF4420E0FB86}" type="pres">
      <dgm:prSet presAssocID="{B86AE72F-BED7-4B41-9A1F-C420F525EDCF}"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Brainstorm"/>
        </a:ext>
      </dgm:extLst>
    </dgm:pt>
    <dgm:pt modelId="{8E230EF9-3663-4B08-8FD9-35F52B1C4976}" type="pres">
      <dgm:prSet presAssocID="{B86AE72F-BED7-4B41-9A1F-C420F525EDCF}" presName="spaceRect" presStyleCnt="0"/>
      <dgm:spPr/>
    </dgm:pt>
    <dgm:pt modelId="{1DC33C04-6D61-4B25-AB7C-25E108B9EC66}" type="pres">
      <dgm:prSet presAssocID="{B86AE72F-BED7-4B41-9A1F-C420F525EDCF}" presName="parTx" presStyleLbl="revTx" presStyleIdx="0" presStyleCnt="8">
        <dgm:presLayoutVars>
          <dgm:chMax val="0"/>
          <dgm:chPref val="0"/>
        </dgm:presLayoutVars>
      </dgm:prSet>
      <dgm:spPr/>
    </dgm:pt>
    <dgm:pt modelId="{B38867CA-0972-4D9C-8CB3-F9EA76FD7D2B}" type="pres">
      <dgm:prSet presAssocID="{6F614CA1-90F0-48EA-AEA7-CB4F5F1D55E9}" presName="sibTrans" presStyleCnt="0"/>
      <dgm:spPr/>
    </dgm:pt>
    <dgm:pt modelId="{B7276D44-BEB7-41E6-8889-CC2EC969185F}" type="pres">
      <dgm:prSet presAssocID="{E7B6E877-B821-45E8-B018-12B13F97B788}" presName="compNode" presStyleCnt="0"/>
      <dgm:spPr/>
    </dgm:pt>
    <dgm:pt modelId="{A81FBCCD-98CB-4F1A-9453-A548CC04DF30}" type="pres">
      <dgm:prSet presAssocID="{E7B6E877-B821-45E8-B018-12B13F97B788}" presName="bgRect" presStyleLbl="bgShp" presStyleIdx="1" presStyleCnt="8"/>
      <dgm:spPr/>
    </dgm:pt>
    <dgm:pt modelId="{BC7786A3-10B2-448D-AC0A-2D445260E7BC}" type="pres">
      <dgm:prSet presAssocID="{E7B6E877-B821-45E8-B018-12B13F97B788}"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D272E043-300F-4DD0-BF96-8B8D210B544A}" type="pres">
      <dgm:prSet presAssocID="{E7B6E877-B821-45E8-B018-12B13F97B788}" presName="spaceRect" presStyleCnt="0"/>
      <dgm:spPr/>
    </dgm:pt>
    <dgm:pt modelId="{52D79EFE-D6BD-46A3-B831-39867E97D1EA}" type="pres">
      <dgm:prSet presAssocID="{E7B6E877-B821-45E8-B018-12B13F97B788}" presName="parTx" presStyleLbl="revTx" presStyleIdx="1" presStyleCnt="8">
        <dgm:presLayoutVars>
          <dgm:chMax val="0"/>
          <dgm:chPref val="0"/>
        </dgm:presLayoutVars>
      </dgm:prSet>
      <dgm:spPr/>
    </dgm:pt>
    <dgm:pt modelId="{7B0BC623-9A7E-4F85-B1DF-4EBFE7842CC8}" type="pres">
      <dgm:prSet presAssocID="{B2FA63F8-9249-4906-A323-5EAF9BC4512B}" presName="sibTrans" presStyleCnt="0"/>
      <dgm:spPr/>
    </dgm:pt>
    <dgm:pt modelId="{847EB9D5-1367-416F-916A-4A01B666F14F}" type="pres">
      <dgm:prSet presAssocID="{504C4444-052A-4AB7-88C8-CC4E0A7768B4}" presName="compNode" presStyleCnt="0"/>
      <dgm:spPr/>
    </dgm:pt>
    <dgm:pt modelId="{92027400-27E5-4C4C-BEB1-0CFDF491B603}" type="pres">
      <dgm:prSet presAssocID="{504C4444-052A-4AB7-88C8-CC4E0A7768B4}" presName="bgRect" presStyleLbl="bgShp" presStyleIdx="2" presStyleCnt="8"/>
      <dgm:spPr/>
    </dgm:pt>
    <dgm:pt modelId="{1FBFC0E3-CF1A-4E82-B029-F50D96106AD2}" type="pres">
      <dgm:prSet presAssocID="{504C4444-052A-4AB7-88C8-CC4E0A7768B4}"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p and bucket"/>
        </a:ext>
      </dgm:extLst>
    </dgm:pt>
    <dgm:pt modelId="{E1AB2DDE-E609-4B24-872B-E2BE87CA79CE}" type="pres">
      <dgm:prSet presAssocID="{504C4444-052A-4AB7-88C8-CC4E0A7768B4}" presName="spaceRect" presStyleCnt="0"/>
      <dgm:spPr/>
    </dgm:pt>
    <dgm:pt modelId="{5367F0FC-EC4A-4110-BF54-6442927E3104}" type="pres">
      <dgm:prSet presAssocID="{504C4444-052A-4AB7-88C8-CC4E0A7768B4}" presName="parTx" presStyleLbl="revTx" presStyleIdx="2" presStyleCnt="8">
        <dgm:presLayoutVars>
          <dgm:chMax val="0"/>
          <dgm:chPref val="0"/>
        </dgm:presLayoutVars>
      </dgm:prSet>
      <dgm:spPr/>
    </dgm:pt>
    <dgm:pt modelId="{818C3C1C-0B4B-4774-AFB1-EBDD5493B060}" type="pres">
      <dgm:prSet presAssocID="{ECCEA447-7F21-424C-AA3A-88CB9087FFFB}" presName="sibTrans" presStyleCnt="0"/>
      <dgm:spPr/>
    </dgm:pt>
    <dgm:pt modelId="{7A460248-232B-402E-8BFA-B373018DFB02}" type="pres">
      <dgm:prSet presAssocID="{025785A9-FBEC-4EAE-9F4F-A05D240E4DE0}" presName="compNode" presStyleCnt="0"/>
      <dgm:spPr/>
    </dgm:pt>
    <dgm:pt modelId="{14652DAA-9DED-421B-8B41-C63019020017}" type="pres">
      <dgm:prSet presAssocID="{025785A9-FBEC-4EAE-9F4F-A05D240E4DE0}" presName="bgRect" presStyleLbl="bgShp" presStyleIdx="3" presStyleCnt="8"/>
      <dgm:spPr/>
    </dgm:pt>
    <dgm:pt modelId="{4ECB52C6-E9E4-42A3-8F0B-B932E8828CAA}" type="pres">
      <dgm:prSet presAssocID="{025785A9-FBEC-4EAE-9F4F-A05D240E4DE0}"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981B9CDE-2C13-4E08-8D5E-75C73D75C3D1}" type="pres">
      <dgm:prSet presAssocID="{025785A9-FBEC-4EAE-9F4F-A05D240E4DE0}" presName="spaceRect" presStyleCnt="0"/>
      <dgm:spPr/>
    </dgm:pt>
    <dgm:pt modelId="{D15D3C61-DA87-4E45-8C77-1D016209510A}" type="pres">
      <dgm:prSet presAssocID="{025785A9-FBEC-4EAE-9F4F-A05D240E4DE0}" presName="parTx" presStyleLbl="revTx" presStyleIdx="3" presStyleCnt="8">
        <dgm:presLayoutVars>
          <dgm:chMax val="0"/>
          <dgm:chPref val="0"/>
        </dgm:presLayoutVars>
      </dgm:prSet>
      <dgm:spPr/>
    </dgm:pt>
    <dgm:pt modelId="{8578A57D-929A-4EF3-AF1E-6819F7D69BDE}" type="pres">
      <dgm:prSet presAssocID="{BB290E36-60AA-4250-808C-F5A4B83FEEAC}" presName="sibTrans" presStyleCnt="0"/>
      <dgm:spPr/>
    </dgm:pt>
    <dgm:pt modelId="{3AC840F4-9E65-4364-B5CA-2DEF82388FEE}" type="pres">
      <dgm:prSet presAssocID="{DD96648B-D0E8-40C3-A6A9-0739FBDF167E}" presName="compNode" presStyleCnt="0"/>
      <dgm:spPr/>
    </dgm:pt>
    <dgm:pt modelId="{B44F9349-D7E6-46F7-BAB6-A371F43B92C3}" type="pres">
      <dgm:prSet presAssocID="{DD96648B-D0E8-40C3-A6A9-0739FBDF167E}" presName="bgRect" presStyleLbl="bgShp" presStyleIdx="4" presStyleCnt="8"/>
      <dgm:spPr/>
    </dgm:pt>
    <dgm:pt modelId="{E19FE9A2-1C10-4EDD-83AF-EF4531FED8FC}" type="pres">
      <dgm:prSet presAssocID="{DD96648B-D0E8-40C3-A6A9-0739FBDF167E}"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1D6502E6-6443-4E4A-92E5-FF0025F9C328}" type="pres">
      <dgm:prSet presAssocID="{DD96648B-D0E8-40C3-A6A9-0739FBDF167E}" presName="spaceRect" presStyleCnt="0"/>
      <dgm:spPr/>
    </dgm:pt>
    <dgm:pt modelId="{0D77877D-440F-4798-B843-7EA67569E1A3}" type="pres">
      <dgm:prSet presAssocID="{DD96648B-D0E8-40C3-A6A9-0739FBDF167E}" presName="parTx" presStyleLbl="revTx" presStyleIdx="4" presStyleCnt="8">
        <dgm:presLayoutVars>
          <dgm:chMax val="0"/>
          <dgm:chPref val="0"/>
        </dgm:presLayoutVars>
      </dgm:prSet>
      <dgm:spPr/>
    </dgm:pt>
    <dgm:pt modelId="{F20BD41B-9C27-4244-AD82-5635BF5CD23F}" type="pres">
      <dgm:prSet presAssocID="{3998321D-6608-4702-B9B1-BC5A9A33EA41}" presName="sibTrans" presStyleCnt="0"/>
      <dgm:spPr/>
    </dgm:pt>
    <dgm:pt modelId="{3F531FFB-7A15-47A9-A9C2-12AE0B0F8134}" type="pres">
      <dgm:prSet presAssocID="{7B13A460-9EAD-4CC8-BA41-F3164D0FA6AC}" presName="compNode" presStyleCnt="0"/>
      <dgm:spPr/>
    </dgm:pt>
    <dgm:pt modelId="{F0CC7EB6-87F4-4029-8E4F-7DBF332CE5C1}" type="pres">
      <dgm:prSet presAssocID="{7B13A460-9EAD-4CC8-BA41-F3164D0FA6AC}" presName="bgRect" presStyleLbl="bgShp" presStyleIdx="5" presStyleCnt="8"/>
      <dgm:spPr/>
    </dgm:pt>
    <dgm:pt modelId="{10470355-9745-4F18-A21D-F2C91559F1B8}" type="pres">
      <dgm:prSet presAssocID="{7B13A460-9EAD-4CC8-BA41-F3164D0FA6AC}"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mart Phone"/>
        </a:ext>
      </dgm:extLst>
    </dgm:pt>
    <dgm:pt modelId="{86A09A67-5FA4-4B30-AB9F-B6ABF54FF405}" type="pres">
      <dgm:prSet presAssocID="{7B13A460-9EAD-4CC8-BA41-F3164D0FA6AC}" presName="spaceRect" presStyleCnt="0"/>
      <dgm:spPr/>
    </dgm:pt>
    <dgm:pt modelId="{D8F2AD56-5A5F-4DA1-A3F8-24F0ABA2F69E}" type="pres">
      <dgm:prSet presAssocID="{7B13A460-9EAD-4CC8-BA41-F3164D0FA6AC}" presName="parTx" presStyleLbl="revTx" presStyleIdx="5" presStyleCnt="8">
        <dgm:presLayoutVars>
          <dgm:chMax val="0"/>
          <dgm:chPref val="0"/>
        </dgm:presLayoutVars>
      </dgm:prSet>
      <dgm:spPr/>
    </dgm:pt>
    <dgm:pt modelId="{0AB049DE-28B0-46AE-A331-26ED46156C50}" type="pres">
      <dgm:prSet presAssocID="{8F6BB5CE-FFC2-41EA-B68C-01E807E58757}" presName="sibTrans" presStyleCnt="0"/>
      <dgm:spPr/>
    </dgm:pt>
    <dgm:pt modelId="{A9AA51C8-B3BA-40E2-A488-16B807B443E3}" type="pres">
      <dgm:prSet presAssocID="{98453C6C-EF42-4B35-939E-2BCCDEDAB2A9}" presName="compNode" presStyleCnt="0"/>
      <dgm:spPr/>
    </dgm:pt>
    <dgm:pt modelId="{EFC2717C-D179-4837-94BD-F24C75904D0A}" type="pres">
      <dgm:prSet presAssocID="{98453C6C-EF42-4B35-939E-2BCCDEDAB2A9}" presName="bgRect" presStyleLbl="bgShp" presStyleIdx="6" presStyleCnt="8"/>
      <dgm:spPr/>
    </dgm:pt>
    <dgm:pt modelId="{B41CA7D4-0160-4DC0-8AEF-CED754283DE2}" type="pres">
      <dgm:prSet presAssocID="{98453C6C-EF42-4B35-939E-2BCCDEDAB2A9}"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Monitor"/>
        </a:ext>
      </dgm:extLst>
    </dgm:pt>
    <dgm:pt modelId="{975C5D31-919F-483D-8AC7-EA8D637507FD}" type="pres">
      <dgm:prSet presAssocID="{98453C6C-EF42-4B35-939E-2BCCDEDAB2A9}" presName="spaceRect" presStyleCnt="0"/>
      <dgm:spPr/>
    </dgm:pt>
    <dgm:pt modelId="{61A397A3-7BBF-47B4-A583-164702AF8488}" type="pres">
      <dgm:prSet presAssocID="{98453C6C-EF42-4B35-939E-2BCCDEDAB2A9}" presName="parTx" presStyleLbl="revTx" presStyleIdx="6" presStyleCnt="8">
        <dgm:presLayoutVars>
          <dgm:chMax val="0"/>
          <dgm:chPref val="0"/>
        </dgm:presLayoutVars>
      </dgm:prSet>
      <dgm:spPr/>
    </dgm:pt>
    <dgm:pt modelId="{A227B2C1-3555-4A3C-AD13-F429BBBFBD1B}" type="pres">
      <dgm:prSet presAssocID="{36ABC36C-B5AC-4A66-902F-0A0FA5A0272F}" presName="sibTrans" presStyleCnt="0"/>
      <dgm:spPr/>
    </dgm:pt>
    <dgm:pt modelId="{3597A156-2AA2-4C87-AE55-327F7FD6FFA0}" type="pres">
      <dgm:prSet presAssocID="{B6470B19-E864-4B72-AA42-2D5E283F7D23}" presName="compNode" presStyleCnt="0"/>
      <dgm:spPr/>
    </dgm:pt>
    <dgm:pt modelId="{160FBE45-2280-4DC5-B640-A78214E11574}" type="pres">
      <dgm:prSet presAssocID="{B6470B19-E864-4B72-AA42-2D5E283F7D23}" presName="bgRect" presStyleLbl="bgShp" presStyleIdx="7" presStyleCnt="8"/>
      <dgm:spPr/>
    </dgm:pt>
    <dgm:pt modelId="{D5535306-0D42-474A-A35B-11D2092F4384}" type="pres">
      <dgm:prSet presAssocID="{B6470B19-E864-4B72-AA42-2D5E283F7D23}"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Cloud"/>
        </a:ext>
      </dgm:extLst>
    </dgm:pt>
    <dgm:pt modelId="{8872FFBE-4DFC-4000-A04D-036595F9D1E7}" type="pres">
      <dgm:prSet presAssocID="{B6470B19-E864-4B72-AA42-2D5E283F7D23}" presName="spaceRect" presStyleCnt="0"/>
      <dgm:spPr/>
    </dgm:pt>
    <dgm:pt modelId="{3EDBFD75-80AE-4ED1-BAD1-F8746F46BE51}" type="pres">
      <dgm:prSet presAssocID="{B6470B19-E864-4B72-AA42-2D5E283F7D23}" presName="parTx" presStyleLbl="revTx" presStyleIdx="7" presStyleCnt="8">
        <dgm:presLayoutVars>
          <dgm:chMax val="0"/>
          <dgm:chPref val="0"/>
        </dgm:presLayoutVars>
      </dgm:prSet>
      <dgm:spPr/>
    </dgm:pt>
  </dgm:ptLst>
  <dgm:cxnLst>
    <dgm:cxn modelId="{15ACDD00-ECA9-4B4A-99E6-B0AA134A78E1}" srcId="{765D416B-4A17-4A04-BBB6-17AAF8CD9303}" destId="{DD96648B-D0E8-40C3-A6A9-0739FBDF167E}" srcOrd="4" destOrd="0" parTransId="{7DD48770-230A-4BF7-98FE-A5E38858AA25}" sibTransId="{3998321D-6608-4702-B9B1-BC5A9A33EA41}"/>
    <dgm:cxn modelId="{EAAD3B16-D426-474F-B608-149C2D93D7D4}" srcId="{765D416B-4A17-4A04-BBB6-17AAF8CD9303}" destId="{025785A9-FBEC-4EAE-9F4F-A05D240E4DE0}" srcOrd="3" destOrd="0" parTransId="{E2737F43-BB8F-42E5-9ABE-CED8E5933CD9}" sibTransId="{BB290E36-60AA-4250-808C-F5A4B83FEEAC}"/>
    <dgm:cxn modelId="{DDADA149-BA43-44F1-82B5-341B3B5D6623}" srcId="{765D416B-4A17-4A04-BBB6-17AAF8CD9303}" destId="{98453C6C-EF42-4B35-939E-2BCCDEDAB2A9}" srcOrd="6" destOrd="0" parTransId="{6AD6F008-B916-4726-8685-9C2301E3EA56}" sibTransId="{36ABC36C-B5AC-4A66-902F-0A0FA5A0272F}"/>
    <dgm:cxn modelId="{429D906D-613F-46A1-AB19-D3BEE497CDAD}" srcId="{765D416B-4A17-4A04-BBB6-17AAF8CD9303}" destId="{E7B6E877-B821-45E8-B018-12B13F97B788}" srcOrd="1" destOrd="0" parTransId="{B1C9A92A-1853-432C-A340-43071748800E}" sibTransId="{B2FA63F8-9249-4906-A323-5EAF9BC4512B}"/>
    <dgm:cxn modelId="{A547777D-80F9-42AA-9D2A-2717A06653E5}" type="presOf" srcId="{B86AE72F-BED7-4B41-9A1F-C420F525EDCF}" destId="{1DC33C04-6D61-4B25-AB7C-25E108B9EC66}" srcOrd="0" destOrd="0" presId="urn:microsoft.com/office/officeart/2018/2/layout/IconVerticalSolidList"/>
    <dgm:cxn modelId="{597DA280-8DA2-4C8A-BB6F-3FC3BD2DEDD5}" type="presOf" srcId="{504C4444-052A-4AB7-88C8-CC4E0A7768B4}" destId="{5367F0FC-EC4A-4110-BF54-6442927E3104}" srcOrd="0" destOrd="0" presId="urn:microsoft.com/office/officeart/2018/2/layout/IconVerticalSolidList"/>
    <dgm:cxn modelId="{E2816485-15B7-426A-A521-2E9482941811}" type="presOf" srcId="{B6470B19-E864-4B72-AA42-2D5E283F7D23}" destId="{3EDBFD75-80AE-4ED1-BAD1-F8746F46BE51}" srcOrd="0" destOrd="0" presId="urn:microsoft.com/office/officeart/2018/2/layout/IconVerticalSolidList"/>
    <dgm:cxn modelId="{881C8D85-0AB2-4020-AB99-9A99ECCC4C56}" srcId="{765D416B-4A17-4A04-BBB6-17AAF8CD9303}" destId="{B86AE72F-BED7-4B41-9A1F-C420F525EDCF}" srcOrd="0" destOrd="0" parTransId="{76771CF0-7327-45D8-B6D4-E8EDDBA292AF}" sibTransId="{6F614CA1-90F0-48EA-AEA7-CB4F5F1D55E9}"/>
    <dgm:cxn modelId="{F6D02D95-85AC-44D0-9636-301CF0C7D7D5}" type="presOf" srcId="{DD96648B-D0E8-40C3-A6A9-0739FBDF167E}" destId="{0D77877D-440F-4798-B843-7EA67569E1A3}" srcOrd="0" destOrd="0" presId="urn:microsoft.com/office/officeart/2018/2/layout/IconVerticalSolidList"/>
    <dgm:cxn modelId="{0589A0A2-A336-4470-80C2-0C9AB633593E}" srcId="{765D416B-4A17-4A04-BBB6-17AAF8CD9303}" destId="{7B13A460-9EAD-4CC8-BA41-F3164D0FA6AC}" srcOrd="5" destOrd="0" parTransId="{4DC6282A-B11B-4E77-89F9-ED9A8B94CA63}" sibTransId="{8F6BB5CE-FFC2-41EA-B68C-01E807E58757}"/>
    <dgm:cxn modelId="{11663EA8-FD23-4C63-955B-7D3DFCBE9159}" type="presOf" srcId="{98453C6C-EF42-4B35-939E-2BCCDEDAB2A9}" destId="{61A397A3-7BBF-47B4-A583-164702AF8488}" srcOrd="0" destOrd="0" presId="urn:microsoft.com/office/officeart/2018/2/layout/IconVerticalSolidList"/>
    <dgm:cxn modelId="{A544D3BA-7309-40BA-A7E0-BFA13ECBD4E3}" type="presOf" srcId="{025785A9-FBEC-4EAE-9F4F-A05D240E4DE0}" destId="{D15D3C61-DA87-4E45-8C77-1D016209510A}" srcOrd="0" destOrd="0" presId="urn:microsoft.com/office/officeart/2018/2/layout/IconVerticalSolidList"/>
    <dgm:cxn modelId="{314D27C8-7DAB-4E3B-8382-799937A256A0}" srcId="{765D416B-4A17-4A04-BBB6-17AAF8CD9303}" destId="{504C4444-052A-4AB7-88C8-CC4E0A7768B4}" srcOrd="2" destOrd="0" parTransId="{19482F90-E89F-46CA-B61F-86FCF84A8336}" sibTransId="{ECCEA447-7F21-424C-AA3A-88CB9087FFFB}"/>
    <dgm:cxn modelId="{8D7DEAD7-6357-49D6-B2D3-CB721D82EC05}" srcId="{765D416B-4A17-4A04-BBB6-17AAF8CD9303}" destId="{B6470B19-E864-4B72-AA42-2D5E283F7D23}" srcOrd="7" destOrd="0" parTransId="{12D45CFC-6D7A-4ED7-9289-4B6016DEE82A}" sibTransId="{AE1C9C07-DE14-4261-9095-519097F84C4F}"/>
    <dgm:cxn modelId="{EEB100DB-911F-4C89-A13B-C0E1BE5C7E82}" type="presOf" srcId="{E7B6E877-B821-45E8-B018-12B13F97B788}" destId="{52D79EFE-D6BD-46A3-B831-39867E97D1EA}" srcOrd="0" destOrd="0" presId="urn:microsoft.com/office/officeart/2018/2/layout/IconVerticalSolidList"/>
    <dgm:cxn modelId="{3DFDB6DC-307E-49F7-8317-64FB20D73AB6}" type="presOf" srcId="{765D416B-4A17-4A04-BBB6-17AAF8CD9303}" destId="{7A08DE41-6391-47E8-AC88-58E5D5F95666}" srcOrd="0" destOrd="0" presId="urn:microsoft.com/office/officeart/2018/2/layout/IconVerticalSolidList"/>
    <dgm:cxn modelId="{8D9779F3-1759-4098-B23E-BD7BAC16ECD1}" type="presOf" srcId="{7B13A460-9EAD-4CC8-BA41-F3164D0FA6AC}" destId="{D8F2AD56-5A5F-4DA1-A3F8-24F0ABA2F69E}" srcOrd="0" destOrd="0" presId="urn:microsoft.com/office/officeart/2018/2/layout/IconVerticalSolidList"/>
    <dgm:cxn modelId="{75FA8F33-164C-4085-9CD8-2FFECD36B8F9}" type="presParOf" srcId="{7A08DE41-6391-47E8-AC88-58E5D5F95666}" destId="{E7BFBB75-CB42-4C4B-8956-99813AAA9117}" srcOrd="0" destOrd="0" presId="urn:microsoft.com/office/officeart/2018/2/layout/IconVerticalSolidList"/>
    <dgm:cxn modelId="{F451A883-1BBF-475B-B742-42A9124B9EC8}" type="presParOf" srcId="{E7BFBB75-CB42-4C4B-8956-99813AAA9117}" destId="{7A6958CA-F47C-4486-A3C6-9CA23480A258}" srcOrd="0" destOrd="0" presId="urn:microsoft.com/office/officeart/2018/2/layout/IconVerticalSolidList"/>
    <dgm:cxn modelId="{091BFD67-630A-4AC1-ABCE-0807FD1BBE5F}" type="presParOf" srcId="{E7BFBB75-CB42-4C4B-8956-99813AAA9117}" destId="{F7B0A811-4F03-4497-BFA9-DF4420E0FB86}" srcOrd="1" destOrd="0" presId="urn:microsoft.com/office/officeart/2018/2/layout/IconVerticalSolidList"/>
    <dgm:cxn modelId="{4FA8797C-6020-4600-AF63-93A6CAEED938}" type="presParOf" srcId="{E7BFBB75-CB42-4C4B-8956-99813AAA9117}" destId="{8E230EF9-3663-4B08-8FD9-35F52B1C4976}" srcOrd="2" destOrd="0" presId="urn:microsoft.com/office/officeart/2018/2/layout/IconVerticalSolidList"/>
    <dgm:cxn modelId="{93001578-C7D5-4AA4-B595-57D3C56D9541}" type="presParOf" srcId="{E7BFBB75-CB42-4C4B-8956-99813AAA9117}" destId="{1DC33C04-6D61-4B25-AB7C-25E108B9EC66}" srcOrd="3" destOrd="0" presId="urn:microsoft.com/office/officeart/2018/2/layout/IconVerticalSolidList"/>
    <dgm:cxn modelId="{7DFC2EFC-F695-42A7-91EE-939BE48F2DF4}" type="presParOf" srcId="{7A08DE41-6391-47E8-AC88-58E5D5F95666}" destId="{B38867CA-0972-4D9C-8CB3-F9EA76FD7D2B}" srcOrd="1" destOrd="0" presId="urn:microsoft.com/office/officeart/2018/2/layout/IconVerticalSolidList"/>
    <dgm:cxn modelId="{A2BC1652-2BA4-4A5E-A20F-3BE644CDE0AF}" type="presParOf" srcId="{7A08DE41-6391-47E8-AC88-58E5D5F95666}" destId="{B7276D44-BEB7-41E6-8889-CC2EC969185F}" srcOrd="2" destOrd="0" presId="urn:microsoft.com/office/officeart/2018/2/layout/IconVerticalSolidList"/>
    <dgm:cxn modelId="{CEE718FE-50D2-439F-97E9-15791F063FD5}" type="presParOf" srcId="{B7276D44-BEB7-41E6-8889-CC2EC969185F}" destId="{A81FBCCD-98CB-4F1A-9453-A548CC04DF30}" srcOrd="0" destOrd="0" presId="urn:microsoft.com/office/officeart/2018/2/layout/IconVerticalSolidList"/>
    <dgm:cxn modelId="{ED3ADC44-27E1-47FE-85E5-30B0E497CF59}" type="presParOf" srcId="{B7276D44-BEB7-41E6-8889-CC2EC969185F}" destId="{BC7786A3-10B2-448D-AC0A-2D445260E7BC}" srcOrd="1" destOrd="0" presId="urn:microsoft.com/office/officeart/2018/2/layout/IconVerticalSolidList"/>
    <dgm:cxn modelId="{CAC81F4A-6D12-4F84-BB01-0EA306DBD5DE}" type="presParOf" srcId="{B7276D44-BEB7-41E6-8889-CC2EC969185F}" destId="{D272E043-300F-4DD0-BF96-8B8D210B544A}" srcOrd="2" destOrd="0" presId="urn:microsoft.com/office/officeart/2018/2/layout/IconVerticalSolidList"/>
    <dgm:cxn modelId="{1BE3E97C-04EB-4A5E-A7C1-7622C3147973}" type="presParOf" srcId="{B7276D44-BEB7-41E6-8889-CC2EC969185F}" destId="{52D79EFE-D6BD-46A3-B831-39867E97D1EA}" srcOrd="3" destOrd="0" presId="urn:microsoft.com/office/officeart/2018/2/layout/IconVerticalSolidList"/>
    <dgm:cxn modelId="{60687672-35A8-4028-A473-D07B6B61C7E8}" type="presParOf" srcId="{7A08DE41-6391-47E8-AC88-58E5D5F95666}" destId="{7B0BC623-9A7E-4F85-B1DF-4EBFE7842CC8}" srcOrd="3" destOrd="0" presId="urn:microsoft.com/office/officeart/2018/2/layout/IconVerticalSolidList"/>
    <dgm:cxn modelId="{C7286875-C249-418A-8573-D6AAF7F85F41}" type="presParOf" srcId="{7A08DE41-6391-47E8-AC88-58E5D5F95666}" destId="{847EB9D5-1367-416F-916A-4A01B666F14F}" srcOrd="4" destOrd="0" presId="urn:microsoft.com/office/officeart/2018/2/layout/IconVerticalSolidList"/>
    <dgm:cxn modelId="{EDFD1CCC-1FFF-4252-8CF0-32BDFFDBCB58}" type="presParOf" srcId="{847EB9D5-1367-416F-916A-4A01B666F14F}" destId="{92027400-27E5-4C4C-BEB1-0CFDF491B603}" srcOrd="0" destOrd="0" presId="urn:microsoft.com/office/officeart/2018/2/layout/IconVerticalSolidList"/>
    <dgm:cxn modelId="{B08827EF-3F18-4334-9B7A-EF264ECA2914}" type="presParOf" srcId="{847EB9D5-1367-416F-916A-4A01B666F14F}" destId="{1FBFC0E3-CF1A-4E82-B029-F50D96106AD2}" srcOrd="1" destOrd="0" presId="urn:microsoft.com/office/officeart/2018/2/layout/IconVerticalSolidList"/>
    <dgm:cxn modelId="{92CE53AF-88C5-4318-BB1D-FBFD8F10A5DE}" type="presParOf" srcId="{847EB9D5-1367-416F-916A-4A01B666F14F}" destId="{E1AB2DDE-E609-4B24-872B-E2BE87CA79CE}" srcOrd="2" destOrd="0" presId="urn:microsoft.com/office/officeart/2018/2/layout/IconVerticalSolidList"/>
    <dgm:cxn modelId="{B192857B-FF69-4971-9E0D-D34139888A06}" type="presParOf" srcId="{847EB9D5-1367-416F-916A-4A01B666F14F}" destId="{5367F0FC-EC4A-4110-BF54-6442927E3104}" srcOrd="3" destOrd="0" presId="urn:microsoft.com/office/officeart/2018/2/layout/IconVerticalSolidList"/>
    <dgm:cxn modelId="{08101B22-F31A-4FB0-98DF-EB6EA83CEDC2}" type="presParOf" srcId="{7A08DE41-6391-47E8-AC88-58E5D5F95666}" destId="{818C3C1C-0B4B-4774-AFB1-EBDD5493B060}" srcOrd="5" destOrd="0" presId="urn:microsoft.com/office/officeart/2018/2/layout/IconVerticalSolidList"/>
    <dgm:cxn modelId="{815251EF-0B0E-426A-83BD-A1073356C900}" type="presParOf" srcId="{7A08DE41-6391-47E8-AC88-58E5D5F95666}" destId="{7A460248-232B-402E-8BFA-B373018DFB02}" srcOrd="6" destOrd="0" presId="urn:microsoft.com/office/officeart/2018/2/layout/IconVerticalSolidList"/>
    <dgm:cxn modelId="{F31CBDD5-F6DC-4C7F-9B94-F8E084ADB052}" type="presParOf" srcId="{7A460248-232B-402E-8BFA-B373018DFB02}" destId="{14652DAA-9DED-421B-8B41-C63019020017}" srcOrd="0" destOrd="0" presId="urn:microsoft.com/office/officeart/2018/2/layout/IconVerticalSolidList"/>
    <dgm:cxn modelId="{5D083425-218D-4D6D-AB40-ECB1D87DA3E0}" type="presParOf" srcId="{7A460248-232B-402E-8BFA-B373018DFB02}" destId="{4ECB52C6-E9E4-42A3-8F0B-B932E8828CAA}" srcOrd="1" destOrd="0" presId="urn:microsoft.com/office/officeart/2018/2/layout/IconVerticalSolidList"/>
    <dgm:cxn modelId="{79D1ED2E-1E91-4C89-BB13-C12F9417CA0E}" type="presParOf" srcId="{7A460248-232B-402E-8BFA-B373018DFB02}" destId="{981B9CDE-2C13-4E08-8D5E-75C73D75C3D1}" srcOrd="2" destOrd="0" presId="urn:microsoft.com/office/officeart/2018/2/layout/IconVerticalSolidList"/>
    <dgm:cxn modelId="{4A9A1761-372C-4B32-B592-2D83E376FD0D}" type="presParOf" srcId="{7A460248-232B-402E-8BFA-B373018DFB02}" destId="{D15D3C61-DA87-4E45-8C77-1D016209510A}" srcOrd="3" destOrd="0" presId="urn:microsoft.com/office/officeart/2018/2/layout/IconVerticalSolidList"/>
    <dgm:cxn modelId="{0E8C640B-320D-4BB4-BDAB-5FD24F3A32C8}" type="presParOf" srcId="{7A08DE41-6391-47E8-AC88-58E5D5F95666}" destId="{8578A57D-929A-4EF3-AF1E-6819F7D69BDE}" srcOrd="7" destOrd="0" presId="urn:microsoft.com/office/officeart/2018/2/layout/IconVerticalSolidList"/>
    <dgm:cxn modelId="{2228FAD3-4192-453B-9945-315DDF94E64E}" type="presParOf" srcId="{7A08DE41-6391-47E8-AC88-58E5D5F95666}" destId="{3AC840F4-9E65-4364-B5CA-2DEF82388FEE}" srcOrd="8" destOrd="0" presId="urn:microsoft.com/office/officeart/2018/2/layout/IconVerticalSolidList"/>
    <dgm:cxn modelId="{CB08B9D6-3D04-46B5-B068-B831936E1920}" type="presParOf" srcId="{3AC840F4-9E65-4364-B5CA-2DEF82388FEE}" destId="{B44F9349-D7E6-46F7-BAB6-A371F43B92C3}" srcOrd="0" destOrd="0" presId="urn:microsoft.com/office/officeart/2018/2/layout/IconVerticalSolidList"/>
    <dgm:cxn modelId="{0CD1A61B-BFFA-4816-9679-66A3512F2DF9}" type="presParOf" srcId="{3AC840F4-9E65-4364-B5CA-2DEF82388FEE}" destId="{E19FE9A2-1C10-4EDD-83AF-EF4531FED8FC}" srcOrd="1" destOrd="0" presId="urn:microsoft.com/office/officeart/2018/2/layout/IconVerticalSolidList"/>
    <dgm:cxn modelId="{F1F6CCE4-C40E-4E04-9BC1-3BEFE6A95B4F}" type="presParOf" srcId="{3AC840F4-9E65-4364-B5CA-2DEF82388FEE}" destId="{1D6502E6-6443-4E4A-92E5-FF0025F9C328}" srcOrd="2" destOrd="0" presId="urn:microsoft.com/office/officeart/2018/2/layout/IconVerticalSolidList"/>
    <dgm:cxn modelId="{7CB1D5DF-5479-4717-8690-46D59E1393B7}" type="presParOf" srcId="{3AC840F4-9E65-4364-B5CA-2DEF82388FEE}" destId="{0D77877D-440F-4798-B843-7EA67569E1A3}" srcOrd="3" destOrd="0" presId="urn:microsoft.com/office/officeart/2018/2/layout/IconVerticalSolidList"/>
    <dgm:cxn modelId="{23893141-E0B4-4CCB-B4BC-2610EF80E120}" type="presParOf" srcId="{7A08DE41-6391-47E8-AC88-58E5D5F95666}" destId="{F20BD41B-9C27-4244-AD82-5635BF5CD23F}" srcOrd="9" destOrd="0" presId="urn:microsoft.com/office/officeart/2018/2/layout/IconVerticalSolidList"/>
    <dgm:cxn modelId="{40F46CA7-322F-4EB2-9D42-AAEF2D7F0C01}" type="presParOf" srcId="{7A08DE41-6391-47E8-AC88-58E5D5F95666}" destId="{3F531FFB-7A15-47A9-A9C2-12AE0B0F8134}" srcOrd="10" destOrd="0" presId="urn:microsoft.com/office/officeart/2018/2/layout/IconVerticalSolidList"/>
    <dgm:cxn modelId="{6157F85E-723B-4310-9436-B718DB885A54}" type="presParOf" srcId="{3F531FFB-7A15-47A9-A9C2-12AE0B0F8134}" destId="{F0CC7EB6-87F4-4029-8E4F-7DBF332CE5C1}" srcOrd="0" destOrd="0" presId="urn:microsoft.com/office/officeart/2018/2/layout/IconVerticalSolidList"/>
    <dgm:cxn modelId="{96392349-1514-44D7-8B4A-35090F857299}" type="presParOf" srcId="{3F531FFB-7A15-47A9-A9C2-12AE0B0F8134}" destId="{10470355-9745-4F18-A21D-F2C91559F1B8}" srcOrd="1" destOrd="0" presId="urn:microsoft.com/office/officeart/2018/2/layout/IconVerticalSolidList"/>
    <dgm:cxn modelId="{ABE1F157-B044-4915-BD5D-99C17D63C957}" type="presParOf" srcId="{3F531FFB-7A15-47A9-A9C2-12AE0B0F8134}" destId="{86A09A67-5FA4-4B30-AB9F-B6ABF54FF405}" srcOrd="2" destOrd="0" presId="urn:microsoft.com/office/officeart/2018/2/layout/IconVerticalSolidList"/>
    <dgm:cxn modelId="{2D30C351-01A4-4520-BD6F-585449F2AF15}" type="presParOf" srcId="{3F531FFB-7A15-47A9-A9C2-12AE0B0F8134}" destId="{D8F2AD56-5A5F-4DA1-A3F8-24F0ABA2F69E}" srcOrd="3" destOrd="0" presId="urn:microsoft.com/office/officeart/2018/2/layout/IconVerticalSolidList"/>
    <dgm:cxn modelId="{0FA2CD9E-0407-4B82-B9C8-A20BE814689D}" type="presParOf" srcId="{7A08DE41-6391-47E8-AC88-58E5D5F95666}" destId="{0AB049DE-28B0-46AE-A331-26ED46156C50}" srcOrd="11" destOrd="0" presId="urn:microsoft.com/office/officeart/2018/2/layout/IconVerticalSolidList"/>
    <dgm:cxn modelId="{22633C58-B3FF-4F63-AD51-DDFBE9842E86}" type="presParOf" srcId="{7A08DE41-6391-47E8-AC88-58E5D5F95666}" destId="{A9AA51C8-B3BA-40E2-A488-16B807B443E3}" srcOrd="12" destOrd="0" presId="urn:microsoft.com/office/officeart/2018/2/layout/IconVerticalSolidList"/>
    <dgm:cxn modelId="{4E96CD35-6D77-4AC1-9616-889EF5D7173A}" type="presParOf" srcId="{A9AA51C8-B3BA-40E2-A488-16B807B443E3}" destId="{EFC2717C-D179-4837-94BD-F24C75904D0A}" srcOrd="0" destOrd="0" presId="urn:microsoft.com/office/officeart/2018/2/layout/IconVerticalSolidList"/>
    <dgm:cxn modelId="{7540547A-03D0-485D-9A47-56B8CF8606F7}" type="presParOf" srcId="{A9AA51C8-B3BA-40E2-A488-16B807B443E3}" destId="{B41CA7D4-0160-4DC0-8AEF-CED754283DE2}" srcOrd="1" destOrd="0" presId="urn:microsoft.com/office/officeart/2018/2/layout/IconVerticalSolidList"/>
    <dgm:cxn modelId="{F98DF43A-FBDF-4BEC-82F0-3A50711953A4}" type="presParOf" srcId="{A9AA51C8-B3BA-40E2-A488-16B807B443E3}" destId="{975C5D31-919F-483D-8AC7-EA8D637507FD}" srcOrd="2" destOrd="0" presId="urn:microsoft.com/office/officeart/2018/2/layout/IconVerticalSolidList"/>
    <dgm:cxn modelId="{C1F37150-0A29-466A-961C-D06E18817829}" type="presParOf" srcId="{A9AA51C8-B3BA-40E2-A488-16B807B443E3}" destId="{61A397A3-7BBF-47B4-A583-164702AF8488}" srcOrd="3" destOrd="0" presId="urn:microsoft.com/office/officeart/2018/2/layout/IconVerticalSolidList"/>
    <dgm:cxn modelId="{09CC3709-D459-4F41-AB3C-5524EE43AE61}" type="presParOf" srcId="{7A08DE41-6391-47E8-AC88-58E5D5F95666}" destId="{A227B2C1-3555-4A3C-AD13-F429BBBFBD1B}" srcOrd="13" destOrd="0" presId="urn:microsoft.com/office/officeart/2018/2/layout/IconVerticalSolidList"/>
    <dgm:cxn modelId="{4C78708C-71FD-40D3-B4FA-853BE9C5CECA}" type="presParOf" srcId="{7A08DE41-6391-47E8-AC88-58E5D5F95666}" destId="{3597A156-2AA2-4C87-AE55-327F7FD6FFA0}" srcOrd="14" destOrd="0" presId="urn:microsoft.com/office/officeart/2018/2/layout/IconVerticalSolidList"/>
    <dgm:cxn modelId="{7431506D-E6D5-424B-BE7B-6D7ADEC8A660}" type="presParOf" srcId="{3597A156-2AA2-4C87-AE55-327F7FD6FFA0}" destId="{160FBE45-2280-4DC5-B640-A78214E11574}" srcOrd="0" destOrd="0" presId="urn:microsoft.com/office/officeart/2018/2/layout/IconVerticalSolidList"/>
    <dgm:cxn modelId="{667A67CC-B611-4E51-8CB0-7359A13A54E3}" type="presParOf" srcId="{3597A156-2AA2-4C87-AE55-327F7FD6FFA0}" destId="{D5535306-0D42-474A-A35B-11D2092F4384}" srcOrd="1" destOrd="0" presId="urn:microsoft.com/office/officeart/2018/2/layout/IconVerticalSolidList"/>
    <dgm:cxn modelId="{DFBDE11C-1500-4009-A23E-DE06FB968D27}" type="presParOf" srcId="{3597A156-2AA2-4C87-AE55-327F7FD6FFA0}" destId="{8872FFBE-4DFC-4000-A04D-036595F9D1E7}" srcOrd="2" destOrd="0" presId="urn:microsoft.com/office/officeart/2018/2/layout/IconVerticalSolidList"/>
    <dgm:cxn modelId="{B5F69B11-BDC1-4D92-94AA-8BC930190473}" type="presParOf" srcId="{3597A156-2AA2-4C87-AE55-327F7FD6FFA0}" destId="{3EDBFD75-80AE-4ED1-BAD1-F8746F46BE5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6958CA-F47C-4486-A3C6-9CA23480A258}">
      <dsp:nvSpPr>
        <dsp:cNvPr id="0" name=""/>
        <dsp:cNvSpPr/>
      </dsp:nvSpPr>
      <dsp:spPr>
        <a:xfrm>
          <a:off x="0" y="705"/>
          <a:ext cx="6669431" cy="5924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B0A811-4F03-4497-BFA9-DF4420E0FB86}">
      <dsp:nvSpPr>
        <dsp:cNvPr id="0" name=""/>
        <dsp:cNvSpPr/>
      </dsp:nvSpPr>
      <dsp:spPr>
        <a:xfrm>
          <a:off x="179222" y="134011"/>
          <a:ext cx="325858" cy="3258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DC33C04-6D61-4B25-AB7C-25E108B9EC66}">
      <dsp:nvSpPr>
        <dsp:cNvPr id="0" name=""/>
        <dsp:cNvSpPr/>
      </dsp:nvSpPr>
      <dsp:spPr>
        <a:xfrm>
          <a:off x="684303" y="705"/>
          <a:ext cx="5985127" cy="59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03" tIns="62703" rIns="62703" bIns="62703" numCol="1" spcCol="1270" anchor="ctr" anchorCtr="0">
          <a:noAutofit/>
        </a:bodyPr>
        <a:lstStyle/>
        <a:p>
          <a:pPr marL="0" lvl="0" indent="0" algn="l" defTabSz="711200">
            <a:lnSpc>
              <a:spcPct val="90000"/>
            </a:lnSpc>
            <a:spcBef>
              <a:spcPct val="0"/>
            </a:spcBef>
            <a:spcAft>
              <a:spcPct val="35000"/>
            </a:spcAft>
            <a:buNone/>
          </a:pPr>
          <a:r>
            <a:rPr lang="en-US" sz="1600" kern="1200"/>
            <a:t>Brainstorm ideas for the project</a:t>
          </a:r>
        </a:p>
      </dsp:txBody>
      <dsp:txXfrm>
        <a:off x="684303" y="705"/>
        <a:ext cx="5985127" cy="592470"/>
      </dsp:txXfrm>
    </dsp:sp>
    <dsp:sp modelId="{A81FBCCD-98CB-4F1A-9453-A548CC04DF30}">
      <dsp:nvSpPr>
        <dsp:cNvPr id="0" name=""/>
        <dsp:cNvSpPr/>
      </dsp:nvSpPr>
      <dsp:spPr>
        <a:xfrm>
          <a:off x="0" y="741293"/>
          <a:ext cx="6669431" cy="5924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7786A3-10B2-448D-AC0A-2D445260E7BC}">
      <dsp:nvSpPr>
        <dsp:cNvPr id="0" name=""/>
        <dsp:cNvSpPr/>
      </dsp:nvSpPr>
      <dsp:spPr>
        <a:xfrm>
          <a:off x="179222" y="874599"/>
          <a:ext cx="325858" cy="3258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2D79EFE-D6BD-46A3-B831-39867E97D1EA}">
      <dsp:nvSpPr>
        <dsp:cNvPr id="0" name=""/>
        <dsp:cNvSpPr/>
      </dsp:nvSpPr>
      <dsp:spPr>
        <a:xfrm>
          <a:off x="684303" y="741293"/>
          <a:ext cx="5985127" cy="59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03" tIns="62703" rIns="62703" bIns="62703" numCol="1" spcCol="1270" anchor="ctr" anchorCtr="0">
          <a:noAutofit/>
        </a:bodyPr>
        <a:lstStyle/>
        <a:p>
          <a:pPr marL="0" lvl="0" indent="0" algn="l" defTabSz="711200">
            <a:lnSpc>
              <a:spcPct val="90000"/>
            </a:lnSpc>
            <a:spcBef>
              <a:spcPct val="0"/>
            </a:spcBef>
            <a:spcAft>
              <a:spcPct val="35000"/>
            </a:spcAft>
            <a:buNone/>
          </a:pPr>
          <a:r>
            <a:rPr lang="en-US" sz="1600" kern="1200"/>
            <a:t>Decided what data to use</a:t>
          </a:r>
        </a:p>
      </dsp:txBody>
      <dsp:txXfrm>
        <a:off x="684303" y="741293"/>
        <a:ext cx="5985127" cy="592470"/>
      </dsp:txXfrm>
    </dsp:sp>
    <dsp:sp modelId="{92027400-27E5-4C4C-BEB1-0CFDF491B603}">
      <dsp:nvSpPr>
        <dsp:cNvPr id="0" name=""/>
        <dsp:cNvSpPr/>
      </dsp:nvSpPr>
      <dsp:spPr>
        <a:xfrm>
          <a:off x="0" y="1481882"/>
          <a:ext cx="6669431" cy="5924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BFC0E3-CF1A-4E82-B029-F50D96106AD2}">
      <dsp:nvSpPr>
        <dsp:cNvPr id="0" name=""/>
        <dsp:cNvSpPr/>
      </dsp:nvSpPr>
      <dsp:spPr>
        <a:xfrm>
          <a:off x="179222" y="1615187"/>
          <a:ext cx="325858" cy="3258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67F0FC-EC4A-4110-BF54-6442927E3104}">
      <dsp:nvSpPr>
        <dsp:cNvPr id="0" name=""/>
        <dsp:cNvSpPr/>
      </dsp:nvSpPr>
      <dsp:spPr>
        <a:xfrm>
          <a:off x="684303" y="1481882"/>
          <a:ext cx="5985127" cy="59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03" tIns="62703" rIns="62703" bIns="62703" numCol="1" spcCol="1270" anchor="ctr" anchorCtr="0">
          <a:noAutofit/>
        </a:bodyPr>
        <a:lstStyle/>
        <a:p>
          <a:pPr marL="0" lvl="0" indent="0" algn="l" defTabSz="711200">
            <a:lnSpc>
              <a:spcPct val="90000"/>
            </a:lnSpc>
            <a:spcBef>
              <a:spcPct val="0"/>
            </a:spcBef>
            <a:spcAft>
              <a:spcPct val="35000"/>
            </a:spcAft>
            <a:buNone/>
          </a:pPr>
          <a:r>
            <a:rPr lang="en-US" sz="1600" kern="1200" dirty="0"/>
            <a:t>ETL (Extract, Transform and Load) the data</a:t>
          </a:r>
        </a:p>
      </dsp:txBody>
      <dsp:txXfrm>
        <a:off x="684303" y="1481882"/>
        <a:ext cx="5985127" cy="592470"/>
      </dsp:txXfrm>
    </dsp:sp>
    <dsp:sp modelId="{14652DAA-9DED-421B-8B41-C63019020017}">
      <dsp:nvSpPr>
        <dsp:cNvPr id="0" name=""/>
        <dsp:cNvSpPr/>
      </dsp:nvSpPr>
      <dsp:spPr>
        <a:xfrm>
          <a:off x="0" y="2222470"/>
          <a:ext cx="6669431" cy="5924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CB52C6-E9E4-42A3-8F0B-B932E8828CAA}">
      <dsp:nvSpPr>
        <dsp:cNvPr id="0" name=""/>
        <dsp:cNvSpPr/>
      </dsp:nvSpPr>
      <dsp:spPr>
        <a:xfrm>
          <a:off x="179222" y="2355776"/>
          <a:ext cx="325858" cy="32585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15D3C61-DA87-4E45-8C77-1D016209510A}">
      <dsp:nvSpPr>
        <dsp:cNvPr id="0" name=""/>
        <dsp:cNvSpPr/>
      </dsp:nvSpPr>
      <dsp:spPr>
        <a:xfrm>
          <a:off x="684303" y="2222470"/>
          <a:ext cx="5985127" cy="59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03" tIns="62703" rIns="62703" bIns="62703" numCol="1" spcCol="1270" anchor="ctr" anchorCtr="0">
          <a:noAutofit/>
        </a:bodyPr>
        <a:lstStyle/>
        <a:p>
          <a:pPr marL="0" lvl="0" indent="0" algn="l" defTabSz="711200">
            <a:lnSpc>
              <a:spcPct val="90000"/>
            </a:lnSpc>
            <a:spcBef>
              <a:spcPct val="0"/>
            </a:spcBef>
            <a:spcAft>
              <a:spcPct val="35000"/>
            </a:spcAft>
            <a:buNone/>
          </a:pPr>
          <a:r>
            <a:rPr lang="en-US" sz="1600" kern="1200"/>
            <a:t>Build the Machine Learning algorithm </a:t>
          </a:r>
        </a:p>
      </dsp:txBody>
      <dsp:txXfrm>
        <a:off x="684303" y="2222470"/>
        <a:ext cx="5985127" cy="592470"/>
      </dsp:txXfrm>
    </dsp:sp>
    <dsp:sp modelId="{B44F9349-D7E6-46F7-BAB6-A371F43B92C3}">
      <dsp:nvSpPr>
        <dsp:cNvPr id="0" name=""/>
        <dsp:cNvSpPr/>
      </dsp:nvSpPr>
      <dsp:spPr>
        <a:xfrm>
          <a:off x="0" y="2963058"/>
          <a:ext cx="6669431" cy="5924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9FE9A2-1C10-4EDD-83AF-EF4531FED8FC}">
      <dsp:nvSpPr>
        <dsp:cNvPr id="0" name=""/>
        <dsp:cNvSpPr/>
      </dsp:nvSpPr>
      <dsp:spPr>
        <a:xfrm>
          <a:off x="179222" y="3096364"/>
          <a:ext cx="325858" cy="32585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D77877D-440F-4798-B843-7EA67569E1A3}">
      <dsp:nvSpPr>
        <dsp:cNvPr id="0" name=""/>
        <dsp:cNvSpPr/>
      </dsp:nvSpPr>
      <dsp:spPr>
        <a:xfrm>
          <a:off x="684303" y="2963058"/>
          <a:ext cx="5985127" cy="59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03" tIns="62703" rIns="62703" bIns="62703" numCol="1" spcCol="1270" anchor="ctr" anchorCtr="0">
          <a:noAutofit/>
        </a:bodyPr>
        <a:lstStyle/>
        <a:p>
          <a:pPr marL="0" lvl="0" indent="0" algn="l" defTabSz="711200">
            <a:lnSpc>
              <a:spcPct val="90000"/>
            </a:lnSpc>
            <a:spcBef>
              <a:spcPct val="0"/>
            </a:spcBef>
            <a:spcAft>
              <a:spcPct val="35000"/>
            </a:spcAft>
            <a:buNone/>
          </a:pPr>
          <a:r>
            <a:rPr lang="en-US" sz="1600" kern="1200"/>
            <a:t>Build data base</a:t>
          </a:r>
        </a:p>
      </dsp:txBody>
      <dsp:txXfrm>
        <a:off x="684303" y="2963058"/>
        <a:ext cx="5985127" cy="592470"/>
      </dsp:txXfrm>
    </dsp:sp>
    <dsp:sp modelId="{F0CC7EB6-87F4-4029-8E4F-7DBF332CE5C1}">
      <dsp:nvSpPr>
        <dsp:cNvPr id="0" name=""/>
        <dsp:cNvSpPr/>
      </dsp:nvSpPr>
      <dsp:spPr>
        <a:xfrm>
          <a:off x="0" y="3703647"/>
          <a:ext cx="6669431" cy="5924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470355-9745-4F18-A21D-F2C91559F1B8}">
      <dsp:nvSpPr>
        <dsp:cNvPr id="0" name=""/>
        <dsp:cNvSpPr/>
      </dsp:nvSpPr>
      <dsp:spPr>
        <a:xfrm>
          <a:off x="179222" y="3836953"/>
          <a:ext cx="325858" cy="32585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F2AD56-5A5F-4DA1-A3F8-24F0ABA2F69E}">
      <dsp:nvSpPr>
        <dsp:cNvPr id="0" name=""/>
        <dsp:cNvSpPr/>
      </dsp:nvSpPr>
      <dsp:spPr>
        <a:xfrm>
          <a:off x="684303" y="3703647"/>
          <a:ext cx="5985127" cy="59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03" tIns="62703" rIns="62703" bIns="62703" numCol="1" spcCol="1270" anchor="ctr" anchorCtr="0">
          <a:noAutofit/>
        </a:bodyPr>
        <a:lstStyle/>
        <a:p>
          <a:pPr marL="0" lvl="0" indent="0" algn="l" defTabSz="711200">
            <a:lnSpc>
              <a:spcPct val="90000"/>
            </a:lnSpc>
            <a:spcBef>
              <a:spcPct val="0"/>
            </a:spcBef>
            <a:spcAft>
              <a:spcPct val="35000"/>
            </a:spcAft>
            <a:buNone/>
          </a:pPr>
          <a:r>
            <a:rPr lang="en-US" sz="1600" kern="1200"/>
            <a:t>Create Python App</a:t>
          </a:r>
        </a:p>
      </dsp:txBody>
      <dsp:txXfrm>
        <a:off x="684303" y="3703647"/>
        <a:ext cx="5985127" cy="592470"/>
      </dsp:txXfrm>
    </dsp:sp>
    <dsp:sp modelId="{EFC2717C-D179-4837-94BD-F24C75904D0A}">
      <dsp:nvSpPr>
        <dsp:cNvPr id="0" name=""/>
        <dsp:cNvSpPr/>
      </dsp:nvSpPr>
      <dsp:spPr>
        <a:xfrm>
          <a:off x="0" y="4444235"/>
          <a:ext cx="6669431" cy="5924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1CA7D4-0160-4DC0-8AEF-CED754283DE2}">
      <dsp:nvSpPr>
        <dsp:cNvPr id="0" name=""/>
        <dsp:cNvSpPr/>
      </dsp:nvSpPr>
      <dsp:spPr>
        <a:xfrm>
          <a:off x="179222" y="4577541"/>
          <a:ext cx="325858" cy="32585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1A397A3-7BBF-47B4-A583-164702AF8488}">
      <dsp:nvSpPr>
        <dsp:cNvPr id="0" name=""/>
        <dsp:cNvSpPr/>
      </dsp:nvSpPr>
      <dsp:spPr>
        <a:xfrm>
          <a:off x="684303" y="4444235"/>
          <a:ext cx="5985127" cy="59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03" tIns="62703" rIns="62703" bIns="62703" numCol="1" spcCol="1270" anchor="ctr" anchorCtr="0">
          <a:noAutofit/>
        </a:bodyPr>
        <a:lstStyle/>
        <a:p>
          <a:pPr marL="0" lvl="0" indent="0" algn="l" defTabSz="711200">
            <a:lnSpc>
              <a:spcPct val="90000"/>
            </a:lnSpc>
            <a:spcBef>
              <a:spcPct val="0"/>
            </a:spcBef>
            <a:spcAft>
              <a:spcPct val="35000"/>
            </a:spcAft>
            <a:buNone/>
          </a:pPr>
          <a:r>
            <a:rPr lang="en-US" sz="1600" kern="1200"/>
            <a:t>Create the HTML</a:t>
          </a:r>
        </a:p>
      </dsp:txBody>
      <dsp:txXfrm>
        <a:off x="684303" y="4444235"/>
        <a:ext cx="5985127" cy="592470"/>
      </dsp:txXfrm>
    </dsp:sp>
    <dsp:sp modelId="{160FBE45-2280-4DC5-B640-A78214E11574}">
      <dsp:nvSpPr>
        <dsp:cNvPr id="0" name=""/>
        <dsp:cNvSpPr/>
      </dsp:nvSpPr>
      <dsp:spPr>
        <a:xfrm>
          <a:off x="0" y="5184823"/>
          <a:ext cx="6669431" cy="5924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535306-0D42-474A-A35B-11D2092F4384}">
      <dsp:nvSpPr>
        <dsp:cNvPr id="0" name=""/>
        <dsp:cNvSpPr/>
      </dsp:nvSpPr>
      <dsp:spPr>
        <a:xfrm>
          <a:off x="179222" y="5318129"/>
          <a:ext cx="325858" cy="325858"/>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EDBFD75-80AE-4ED1-BAD1-F8746F46BE51}">
      <dsp:nvSpPr>
        <dsp:cNvPr id="0" name=""/>
        <dsp:cNvSpPr/>
      </dsp:nvSpPr>
      <dsp:spPr>
        <a:xfrm>
          <a:off x="684303" y="5184823"/>
          <a:ext cx="5985127" cy="59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03" tIns="62703" rIns="62703" bIns="62703" numCol="1" spcCol="1270" anchor="ctr" anchorCtr="0">
          <a:noAutofit/>
        </a:bodyPr>
        <a:lstStyle/>
        <a:p>
          <a:pPr marL="0" lvl="0" indent="0" algn="l" defTabSz="711200">
            <a:lnSpc>
              <a:spcPct val="90000"/>
            </a:lnSpc>
            <a:spcBef>
              <a:spcPct val="0"/>
            </a:spcBef>
            <a:spcAft>
              <a:spcPct val="35000"/>
            </a:spcAft>
            <a:buNone/>
          </a:pPr>
          <a:r>
            <a:rPr lang="en-US" sz="1600" kern="1200"/>
            <a:t>Deployed the App</a:t>
          </a:r>
        </a:p>
      </dsp:txBody>
      <dsp:txXfrm>
        <a:off x="684303" y="5184823"/>
        <a:ext cx="5985127" cy="59247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798E-90C4-48E6-B39B-37FF65347ABD}"/>
              </a:ext>
            </a:extLst>
          </p:cNvPr>
          <p:cNvSpPr>
            <a:spLocks noGrp="1"/>
          </p:cNvSpPr>
          <p:nvPr>
            <p:ph type="ctrTitle"/>
          </p:nvPr>
        </p:nvSpPr>
        <p:spPr>
          <a:xfrm>
            <a:off x="2197100" y="1079500"/>
            <a:ext cx="7797799" cy="2138400"/>
          </a:xfrm>
        </p:spPr>
        <p:txBody>
          <a:bodyPr anchor="b">
            <a:normAutofit/>
          </a:bodyPr>
          <a:lstStyle>
            <a:lvl1pPr algn="ctr">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3D95C8C-0A7F-40D9-A690-3D5898EFFE81}"/>
              </a:ext>
            </a:extLst>
          </p:cNvPr>
          <p:cNvSpPr>
            <a:spLocks noGrp="1"/>
          </p:cNvSpPr>
          <p:nvPr>
            <p:ph type="subTitle" idx="1"/>
          </p:nvPr>
        </p:nvSpPr>
        <p:spPr>
          <a:xfrm>
            <a:off x="3308350" y="4113213"/>
            <a:ext cx="5575300" cy="1655762"/>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D1322F3-E47A-4D6E-96A8-AB5C73BA9906}"/>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dirty="0"/>
          </a:p>
        </p:txBody>
      </p:sp>
      <p:sp>
        <p:nvSpPr>
          <p:cNvPr id="5" name="Footer Placeholder 4">
            <a:extLst>
              <a:ext uri="{FF2B5EF4-FFF2-40B4-BE49-F238E27FC236}">
                <a16:creationId xmlns:a16="http://schemas.microsoft.com/office/drawing/2014/main" id="{737BF5CE-9E66-4FD5-949F-34E11607C6DF}"/>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EEDAB7A-4032-416A-B04E-1F4878912E0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dirty="0"/>
          </a:p>
        </p:txBody>
      </p:sp>
      <p:cxnSp>
        <p:nvCxnSpPr>
          <p:cNvPr id="7" name="Straight Connector 6">
            <a:extLst>
              <a:ext uri="{FF2B5EF4-FFF2-40B4-BE49-F238E27FC236}">
                <a16:creationId xmlns:a16="http://schemas.microsoft.com/office/drawing/2014/main" id="{701C0CAB-6A03-4C6A-9FAA-219847753628}"/>
              </a:ext>
            </a:extLst>
          </p:cNvPr>
          <p:cNvCxnSpPr>
            <a:cxnSpLocks/>
          </p:cNvCxnSpPr>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982E0B2-AA9C-441C-A08E-A9DF9CF12116}"/>
              </a:ext>
            </a:extLst>
          </p:cNvPr>
          <p:cNvGrpSpPr/>
          <p:nvPr/>
        </p:nvGrpSpPr>
        <p:grpSpPr>
          <a:xfrm>
            <a:off x="9728046" y="4869342"/>
            <a:ext cx="1623711" cy="630920"/>
            <a:chOff x="9588346" y="4824892"/>
            <a:chExt cx="1623711" cy="630920"/>
          </a:xfrm>
        </p:grpSpPr>
        <p:sp>
          <p:nvSpPr>
            <p:cNvPr id="16" name="Freeform: Shape 15">
              <a:extLst>
                <a:ext uri="{FF2B5EF4-FFF2-40B4-BE49-F238E27FC236}">
                  <a16:creationId xmlns:a16="http://schemas.microsoft.com/office/drawing/2014/main" id="{A4A2E074-C10D-4C57-AB72-B631E4D77102}"/>
                </a:ext>
              </a:extLst>
            </p:cNvPr>
            <p:cNvSpPr/>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B037EB3-1772-4BA8-A95A-E5DBDFEA32B0}"/>
                </a:ext>
              </a:extLst>
            </p:cNvPr>
            <p:cNvGrpSpPr/>
            <p:nvPr/>
          </p:nvGrpSpPr>
          <p:grpSpPr>
            <a:xfrm rot="2700000" flipH="1">
              <a:off x="10112436" y="4359902"/>
              <a:ext cx="571820" cy="1620000"/>
              <a:chOff x="8482785" y="4330454"/>
              <a:chExt cx="571820" cy="1620000"/>
            </a:xfrm>
          </p:grpSpPr>
          <p:sp>
            <p:nvSpPr>
              <p:cNvPr id="18" name="Freeform: Shape 17">
                <a:extLst>
                  <a:ext uri="{FF2B5EF4-FFF2-40B4-BE49-F238E27FC236}">
                    <a16:creationId xmlns:a16="http://schemas.microsoft.com/office/drawing/2014/main" id="{A1F47AC1-63D0-47F3-9728-1A0A0543494B}"/>
                  </a:ext>
                </a:extLst>
              </p:cNvPr>
              <p:cNvSpPr/>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Connector 18">
                <a:extLst>
                  <a:ext uri="{FF2B5EF4-FFF2-40B4-BE49-F238E27FC236}">
                    <a16:creationId xmlns:a16="http://schemas.microsoft.com/office/drawing/2014/main" id="{803A57D6-0C36-4560-A08A-16768551EF6F}"/>
                  </a:ext>
                </a:extLst>
              </p:cNvPr>
              <p:cNvCxnSpPr>
                <a:cxnSpLocks/>
              </p:cNvCxnSpPr>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007903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794F-0C7D-47A6-A355-9B54F3A082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18BEFC-5F95-43C3-A662-CF24426CB374}"/>
              </a:ext>
            </a:extLst>
          </p:cNvPr>
          <p:cNvSpPr>
            <a:spLocks noGrp="1"/>
          </p:cNvSpPr>
          <p:nvPr>
            <p:ph type="body" orient="vert" idx="1"/>
          </p:nvPr>
        </p:nvSpPr>
        <p:spPr>
          <a:xfrm>
            <a:off x="1079500" y="1790700"/>
            <a:ext cx="10026650" cy="3978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E020A41-C226-41AB-8766-C9BF3E9BF9D0}"/>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5" name="Footer Placeholder 4">
            <a:extLst>
              <a:ext uri="{FF2B5EF4-FFF2-40B4-BE49-F238E27FC236}">
                <a16:creationId xmlns:a16="http://schemas.microsoft.com/office/drawing/2014/main" id="{877795E9-017B-4505-810D-A5F553A56BC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626A1BD-3429-4C11-B230-8AD083EC3EC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138426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11CA2-18BF-408B-A40C-B43A0A7B80FA}"/>
              </a:ext>
            </a:extLst>
          </p:cNvPr>
          <p:cNvSpPr>
            <a:spLocks noGrp="1"/>
          </p:cNvSpPr>
          <p:nvPr>
            <p:ph type="title" orient="vert"/>
          </p:nvPr>
        </p:nvSpPr>
        <p:spPr>
          <a:xfrm>
            <a:off x="9899079" y="1079500"/>
            <a:ext cx="1292662" cy="4689476"/>
          </a:xfrm>
        </p:spPr>
        <p:txBody>
          <a:bodyPr vert="eaVert">
            <a:normAutofit/>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E424B6-12FC-41A1-AF7C-7E3931D97204}"/>
              </a:ext>
            </a:extLst>
          </p:cNvPr>
          <p:cNvSpPr>
            <a:spLocks noGrp="1"/>
          </p:cNvSpPr>
          <p:nvPr>
            <p:ph type="body" orient="vert" idx="1"/>
          </p:nvPr>
        </p:nvSpPr>
        <p:spPr>
          <a:xfrm>
            <a:off x="1079499" y="1079500"/>
            <a:ext cx="8495943" cy="46894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35CF957-F921-48CF-97FE-91190C1AE9B3}"/>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5" name="Footer Placeholder 4">
            <a:extLst>
              <a:ext uri="{FF2B5EF4-FFF2-40B4-BE49-F238E27FC236}">
                <a16:creationId xmlns:a16="http://schemas.microsoft.com/office/drawing/2014/main" id="{6653F49D-6E0C-47F7-BAAD-A427913DC4D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038A122-F390-46CF-BECF-3AE05CA585C4}"/>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074344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217A-A229-4751-8D09-0CAD914F628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A9DEA33-60C3-4B28-B3EF-E93D6D46A3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7D3B28-C66B-4279-AB67-2BC1D01239A4}"/>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5" name="Footer Placeholder 4">
            <a:extLst>
              <a:ext uri="{FF2B5EF4-FFF2-40B4-BE49-F238E27FC236}">
                <a16:creationId xmlns:a16="http://schemas.microsoft.com/office/drawing/2014/main" id="{8928FF39-A0DA-4F77-9297-B83C86B575D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9D7D65A-9D4E-42F6-A8BF-1EEAFB180710}"/>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441706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17BB-B242-4CC6-887C-83E08CE2D54A}"/>
              </a:ext>
            </a:extLst>
          </p:cNvPr>
          <p:cNvSpPr>
            <a:spLocks noGrp="1"/>
          </p:cNvSpPr>
          <p:nvPr>
            <p:ph type="title"/>
          </p:nvPr>
        </p:nvSpPr>
        <p:spPr>
          <a:xfrm>
            <a:off x="1079500" y="2252663"/>
            <a:ext cx="4457700" cy="2349500"/>
          </a:xfrm>
        </p:spPr>
        <p:txBody>
          <a:bodyPr anchor="ctr" anchorCtr="0">
            <a:normAutofit/>
          </a:bodyPr>
          <a:lstStyle>
            <a:lvl1pPr algn="ct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695823-EA83-493F-8FEC-C72B5B9CF2FD}"/>
              </a:ext>
            </a:extLst>
          </p:cNvPr>
          <p:cNvSpPr>
            <a:spLocks noGrp="1"/>
          </p:cNvSpPr>
          <p:nvPr>
            <p:ph type="body" idx="1"/>
          </p:nvPr>
        </p:nvSpPr>
        <p:spPr>
          <a:xfrm>
            <a:off x="6654800" y="2252664"/>
            <a:ext cx="4451348" cy="2349500"/>
          </a:xfrm>
        </p:spPr>
        <p:txBody>
          <a:bodyPr anchor="ctr" anchorCtr="0"/>
          <a:lstStyle>
            <a:lvl1pPr marL="0" indent="0">
              <a:buNone/>
              <a:defRPr sz="2400" i="1">
                <a:solidFill>
                  <a:schemeClr val="tx1">
                    <a:alpha val="7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E08E54-36BB-4AB4-BE1F-5FA8207BEAF8}"/>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5" name="Footer Placeholder 4">
            <a:extLst>
              <a:ext uri="{FF2B5EF4-FFF2-40B4-BE49-F238E27FC236}">
                <a16:creationId xmlns:a16="http://schemas.microsoft.com/office/drawing/2014/main" id="{C0453A6A-C55A-40A1-A3BB-DB417047F54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6D6E656-7AC0-4BD3-AFE5-4B5122E2F2D8}"/>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grpSp>
        <p:nvGrpSpPr>
          <p:cNvPr id="20" name="Group 19">
            <a:extLst>
              <a:ext uri="{FF2B5EF4-FFF2-40B4-BE49-F238E27FC236}">
                <a16:creationId xmlns:a16="http://schemas.microsoft.com/office/drawing/2014/main" id="{E9ABE19D-0B51-4388-93D1-0CD6B767115D}"/>
              </a:ext>
            </a:extLst>
          </p:cNvPr>
          <p:cNvGrpSpPr/>
          <p:nvPr/>
        </p:nvGrpSpPr>
        <p:grpSpPr>
          <a:xfrm>
            <a:off x="999771" y="932104"/>
            <a:ext cx="913428" cy="1032464"/>
            <a:chOff x="999771" y="932104"/>
            <a:chExt cx="913428" cy="1032464"/>
          </a:xfrm>
        </p:grpSpPr>
        <p:grpSp>
          <p:nvGrpSpPr>
            <p:cNvPr id="21" name="Group 20">
              <a:extLst>
                <a:ext uri="{FF2B5EF4-FFF2-40B4-BE49-F238E27FC236}">
                  <a16:creationId xmlns:a16="http://schemas.microsoft.com/office/drawing/2014/main" id="{46226ED6-7133-4222-9552-0EA4B1B3C9FB}"/>
                </a:ext>
              </a:extLst>
            </p:cNvPr>
            <p:cNvGrpSpPr/>
            <p:nvPr/>
          </p:nvGrpSpPr>
          <p:grpSpPr>
            <a:xfrm rot="8100000" flipV="1">
              <a:off x="1047457" y="1290386"/>
              <a:ext cx="865742" cy="628383"/>
              <a:chOff x="558167" y="958515"/>
              <a:chExt cx="865742" cy="628383"/>
            </a:xfrm>
            <a:solidFill>
              <a:schemeClr val="accent3"/>
            </a:solidFill>
          </p:grpSpPr>
          <p:sp>
            <p:nvSpPr>
              <p:cNvPr id="28" name="Freeform: Shape 27">
                <a:extLst>
                  <a:ext uri="{FF2B5EF4-FFF2-40B4-BE49-F238E27FC236}">
                    <a16:creationId xmlns:a16="http://schemas.microsoft.com/office/drawing/2014/main" id="{BE810E40-D42F-4034-93BA-54446465D20B}"/>
                  </a:ext>
                </a:extLst>
              </p:cNvPr>
              <p:cNvSpPr/>
              <p:nvPr/>
            </p:nvSpPr>
            <p:spPr>
              <a:xfrm rot="8100000" flipH="1">
                <a:off x="558167" y="1122160"/>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Freeform: Shape 28">
                <a:extLst>
                  <a:ext uri="{FF2B5EF4-FFF2-40B4-BE49-F238E27FC236}">
                    <a16:creationId xmlns:a16="http://schemas.microsoft.com/office/drawing/2014/main" id="{60F6BFC2-CA89-42B8-8A5A-E9F26BA87FBB}"/>
                  </a:ext>
                </a:extLst>
              </p:cNvPr>
              <p:cNvSpPr/>
              <p:nvPr/>
            </p:nvSpPr>
            <p:spPr>
              <a:xfrm rot="5400000" flipH="1">
                <a:off x="959170" y="95851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2" name="Group 21">
              <a:extLst>
                <a:ext uri="{FF2B5EF4-FFF2-40B4-BE49-F238E27FC236}">
                  <a16:creationId xmlns:a16="http://schemas.microsoft.com/office/drawing/2014/main" id="{1CA36485-DC1D-48C9-91B2-425DBC66D471}"/>
                </a:ext>
              </a:extLst>
            </p:cNvPr>
            <p:cNvGrpSpPr/>
            <p:nvPr/>
          </p:nvGrpSpPr>
          <p:grpSpPr>
            <a:xfrm rot="10800000" flipH="1" flipV="1">
              <a:off x="999771" y="932104"/>
              <a:ext cx="864005" cy="1032464"/>
              <a:chOff x="2207971" y="2384401"/>
              <a:chExt cx="864005" cy="1032464"/>
            </a:xfrm>
          </p:grpSpPr>
          <p:sp>
            <p:nvSpPr>
              <p:cNvPr id="23" name="Freeform: Shape 22">
                <a:extLst>
                  <a:ext uri="{FF2B5EF4-FFF2-40B4-BE49-F238E27FC236}">
                    <a16:creationId xmlns:a16="http://schemas.microsoft.com/office/drawing/2014/main" id="{0ACF276E-196C-4923-B7D1-48A8E6A1669C}"/>
                  </a:ext>
                </a:extLst>
              </p:cNvPr>
              <p:cNvSpPr/>
              <p:nvPr/>
            </p:nvSpPr>
            <p:spPr>
              <a:xfrm rot="13500000">
                <a:off x="2207971" y="285630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Freeform: Shape 23">
                <a:extLst>
                  <a:ext uri="{FF2B5EF4-FFF2-40B4-BE49-F238E27FC236}">
                    <a16:creationId xmlns:a16="http://schemas.microsoft.com/office/drawing/2014/main" id="{FFE3686C-DFF6-4995-81B8-FA38F5BB0401}"/>
                  </a:ext>
                </a:extLst>
              </p:cNvPr>
              <p:cNvSpPr/>
              <p:nvPr/>
            </p:nvSpPr>
            <p:spPr>
              <a:xfrm rot="10800000">
                <a:off x="2607238" y="2688467"/>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5" name="Group 24">
                <a:extLst>
                  <a:ext uri="{FF2B5EF4-FFF2-40B4-BE49-F238E27FC236}">
                    <a16:creationId xmlns:a16="http://schemas.microsoft.com/office/drawing/2014/main" id="{9DCBF653-CCB9-47B2-9DD9-68847A45D82D}"/>
                  </a:ext>
                </a:extLst>
              </p:cNvPr>
              <p:cNvGrpSpPr/>
              <p:nvPr/>
            </p:nvGrpSpPr>
            <p:grpSpPr>
              <a:xfrm>
                <a:off x="2440769" y="2384401"/>
                <a:ext cx="313009" cy="1032464"/>
                <a:chOff x="2440769" y="2384401"/>
                <a:chExt cx="313009" cy="1032464"/>
              </a:xfrm>
            </p:grpSpPr>
            <p:cxnSp>
              <p:nvCxnSpPr>
                <p:cNvPr id="26" name="Straight Connector 25">
                  <a:extLst>
                    <a:ext uri="{FF2B5EF4-FFF2-40B4-BE49-F238E27FC236}">
                      <a16:creationId xmlns:a16="http://schemas.microsoft.com/office/drawing/2014/main" id="{7F081A1F-C7C9-4907-AAED-B4E9B64973FB}"/>
                    </a:ext>
                  </a:extLst>
                </p:cNvPr>
                <p:cNvCxnSpPr>
                  <a:cxnSpLocks/>
                </p:cNvCxnSpPr>
                <p:nvPr/>
              </p:nvCxnSpPr>
              <p:spPr>
                <a:xfrm rot="10800000" flipH="1">
                  <a:off x="2440769" y="2516865"/>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4F8F89A-0719-4D9A-8379-9EEBD7201052}"/>
                    </a:ext>
                  </a:extLst>
                </p:cNvPr>
                <p:cNvCxnSpPr>
                  <a:cxnSpLocks/>
                </p:cNvCxnSpPr>
                <p:nvPr/>
              </p:nvCxnSpPr>
              <p:spPr>
                <a:xfrm rot="8100000" flipH="1">
                  <a:off x="2753778" y="2384401"/>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30" name="Group 29">
            <a:extLst>
              <a:ext uri="{FF2B5EF4-FFF2-40B4-BE49-F238E27FC236}">
                <a16:creationId xmlns:a16="http://schemas.microsoft.com/office/drawing/2014/main" id="{E7AA5779-FF0F-4ACF-A56C-710A4CDEC8A3}"/>
              </a:ext>
            </a:extLst>
          </p:cNvPr>
          <p:cNvGrpSpPr/>
          <p:nvPr/>
        </p:nvGrpSpPr>
        <p:grpSpPr>
          <a:xfrm>
            <a:off x="1437136" y="649304"/>
            <a:ext cx="388541" cy="388541"/>
            <a:chOff x="5752675" y="5440856"/>
            <a:chExt cx="388541" cy="388541"/>
          </a:xfrm>
        </p:grpSpPr>
        <p:sp>
          <p:nvSpPr>
            <p:cNvPr id="31" name="Oval 30">
              <a:extLst>
                <a:ext uri="{FF2B5EF4-FFF2-40B4-BE49-F238E27FC236}">
                  <a16:creationId xmlns:a16="http://schemas.microsoft.com/office/drawing/2014/main" id="{5F0ADB13-4626-4F84-B513-0B58E65C248E}"/>
                </a:ext>
              </a:extLst>
            </p:cNvPr>
            <p:cNvSpPr/>
            <p:nvPr/>
          </p:nvSpPr>
          <p:spPr>
            <a:xfrm rot="10800000">
              <a:off x="5800801" y="5488982"/>
              <a:ext cx="340415" cy="3404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Oval 31">
              <a:extLst>
                <a:ext uri="{FF2B5EF4-FFF2-40B4-BE49-F238E27FC236}">
                  <a16:creationId xmlns:a16="http://schemas.microsoft.com/office/drawing/2014/main" id="{AF46BC46-AD78-4932-95BA-D3009154CA7A}"/>
                </a:ext>
              </a:extLst>
            </p:cNvPr>
            <p:cNvSpPr/>
            <p:nvPr/>
          </p:nvSpPr>
          <p:spPr>
            <a:xfrm>
              <a:off x="5752675" y="5440856"/>
              <a:ext cx="340415" cy="340415"/>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33" name="Straight Connector 32">
            <a:extLst>
              <a:ext uri="{FF2B5EF4-FFF2-40B4-BE49-F238E27FC236}">
                <a16:creationId xmlns:a16="http://schemas.microsoft.com/office/drawing/2014/main" id="{D38118F0-6EA8-4901-9161-9101C6DDD97E}"/>
              </a:ext>
            </a:extLst>
          </p:cNvPr>
          <p:cNvCxnSpPr>
            <a:cxnSpLocks/>
          </p:cNvCxnSpPr>
          <p:nvPr/>
        </p:nvCxnSpPr>
        <p:spPr>
          <a:xfrm rot="16200000" flipH="1">
            <a:off x="5826000" y="342900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8596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013D-A80D-4455-B886-0C3448294C02}"/>
              </a:ext>
            </a:extLst>
          </p:cNvPr>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A99D3AB-20B9-4D90-8106-506F443682C8}"/>
              </a:ext>
            </a:extLst>
          </p:cNvPr>
          <p:cNvSpPr>
            <a:spLocks noGrp="1"/>
          </p:cNvSpPr>
          <p:nvPr>
            <p:ph sz="half" idx="1"/>
          </p:nvPr>
        </p:nvSpPr>
        <p:spPr>
          <a:xfrm>
            <a:off x="108585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5F9DF39-257F-4C10-A7B4-1AA1C66F28E9}"/>
              </a:ext>
            </a:extLst>
          </p:cNvPr>
          <p:cNvSpPr>
            <a:spLocks noGrp="1"/>
          </p:cNvSpPr>
          <p:nvPr>
            <p:ph sz="half" idx="2"/>
          </p:nvPr>
        </p:nvSpPr>
        <p:spPr>
          <a:xfrm>
            <a:off x="636600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0E57E5E-B324-4633-AB65-4A53498B9FA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6" name="Footer Placeholder 5">
            <a:extLst>
              <a:ext uri="{FF2B5EF4-FFF2-40B4-BE49-F238E27FC236}">
                <a16:creationId xmlns:a16="http://schemas.microsoft.com/office/drawing/2014/main" id="{5B42A16D-8423-4C91-B839-F95380250FA3}"/>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63AD46B-C875-4F91-8991-4A4E5D768D9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193429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70C3-74D3-4445-A879-4F7CF42ED29A}"/>
              </a:ext>
            </a:extLst>
          </p:cNvPr>
          <p:cNvSpPr>
            <a:spLocks noGrp="1"/>
          </p:cNvSpPr>
          <p:nvPr>
            <p:ph type="title"/>
          </p:nvPr>
        </p:nvSpPr>
        <p:spPr>
          <a:xfrm>
            <a:off x="1079500" y="1011238"/>
            <a:ext cx="10026650" cy="655637"/>
          </a:xfrm>
        </p:spPr>
        <p:txBody>
          <a:bodyPr>
            <a:normAutofit/>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2B64494-3C1C-49FE-ADB2-6F41CEEA82EF}"/>
              </a:ext>
            </a:extLst>
          </p:cNvPr>
          <p:cNvSpPr>
            <a:spLocks noGrp="1"/>
          </p:cNvSpPr>
          <p:nvPr>
            <p:ph type="body" idx="1"/>
          </p:nvPr>
        </p:nvSpPr>
        <p:spPr>
          <a:xfrm>
            <a:off x="107950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EE19A6-8340-43A4-9B30-A27DEB9E2BF1}"/>
              </a:ext>
            </a:extLst>
          </p:cNvPr>
          <p:cNvSpPr>
            <a:spLocks noGrp="1"/>
          </p:cNvSpPr>
          <p:nvPr>
            <p:ph sz="half" idx="2"/>
          </p:nvPr>
        </p:nvSpPr>
        <p:spPr>
          <a:xfrm>
            <a:off x="1079500" y="2525561"/>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9D4B31-0090-483A-BF84-CEA2B22D51D5}"/>
              </a:ext>
            </a:extLst>
          </p:cNvPr>
          <p:cNvSpPr>
            <a:spLocks noGrp="1"/>
          </p:cNvSpPr>
          <p:nvPr>
            <p:ph type="body" sz="quarter" idx="3"/>
          </p:nvPr>
        </p:nvSpPr>
        <p:spPr>
          <a:xfrm>
            <a:off x="636495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8DB9E9-0BD8-4F85-9342-5C5BA0D35CEA}"/>
              </a:ext>
            </a:extLst>
          </p:cNvPr>
          <p:cNvSpPr>
            <a:spLocks noGrp="1"/>
          </p:cNvSpPr>
          <p:nvPr>
            <p:ph sz="quarter" idx="4"/>
          </p:nvPr>
        </p:nvSpPr>
        <p:spPr>
          <a:xfrm>
            <a:off x="6364950" y="2525560"/>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52AE3D3E-6168-45C3-BAB4-04FFFB9835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8" name="Footer Placeholder 7">
            <a:extLst>
              <a:ext uri="{FF2B5EF4-FFF2-40B4-BE49-F238E27FC236}">
                <a16:creationId xmlns:a16="http://schemas.microsoft.com/office/drawing/2014/main" id="{DA8F8D02-7CCF-4321-847A-CD553E52A342}"/>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9F966368-2A9A-4617-A2A9-E4E9ACD06381}"/>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266020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0855A-C7D7-455F-BD47-AB4221DD0240}"/>
              </a:ext>
            </a:extLst>
          </p:cNvPr>
          <p:cNvSpPr>
            <a:spLocks noGrp="1"/>
          </p:cNvSpPr>
          <p:nvPr>
            <p:ph type="title"/>
          </p:nvPr>
        </p:nvSpPr>
        <p:spPr>
          <a:xfrm>
            <a:off x="1079500" y="1079500"/>
            <a:ext cx="10026650" cy="4689475"/>
          </a:xfrm>
        </p:spPr>
        <p:txBody>
          <a:bodyPr anchor="ctr"/>
          <a:lstStyle>
            <a:lvl1pPr algn="ct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1629F6FD-C2F8-4688-B52A-ED76F48B8B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4" name="Footer Placeholder 3">
            <a:extLst>
              <a:ext uri="{FF2B5EF4-FFF2-40B4-BE49-F238E27FC236}">
                <a16:creationId xmlns:a16="http://schemas.microsoft.com/office/drawing/2014/main" id="{AB358F0F-237C-4F8E-A5A7-48269F700B1D}"/>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8C3629E-70C3-44A4-A268-2194CD424AF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201377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232D4-EC56-49D3-B967-D972B5E5E2C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3" name="Footer Placeholder 2">
            <a:extLst>
              <a:ext uri="{FF2B5EF4-FFF2-40B4-BE49-F238E27FC236}">
                <a16:creationId xmlns:a16="http://schemas.microsoft.com/office/drawing/2014/main" id="{0B2C3171-136A-405F-B1CF-C0DAFAA21E4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6523E7E-BA29-40D2-BE24-10E7F705040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963102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607EF-706F-47DD-B487-7C3E4EDE1945}"/>
              </a:ext>
            </a:extLst>
          </p:cNvPr>
          <p:cNvSpPr>
            <a:spLocks noGrp="1"/>
          </p:cNvSpPr>
          <p:nvPr>
            <p:ph type="title"/>
          </p:nvPr>
        </p:nvSpPr>
        <p:spPr>
          <a:xfrm>
            <a:off x="1071607" y="1011238"/>
            <a:ext cx="3906000" cy="1292400"/>
          </a:xfrm>
        </p:spPr>
        <p:txBody>
          <a:bodyPr anchor="t" anchorCtr="0">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8298442-7D9F-4D62-866B-FBA382F06C4C}"/>
              </a:ext>
            </a:extLst>
          </p:cNvPr>
          <p:cNvSpPr>
            <a:spLocks noGrp="1"/>
          </p:cNvSpPr>
          <p:nvPr>
            <p:ph idx="1"/>
          </p:nvPr>
        </p:nvSpPr>
        <p:spPr>
          <a:xfrm>
            <a:off x="5537200" y="955230"/>
            <a:ext cx="5583193" cy="4813745"/>
          </a:xfrm>
        </p:spPr>
        <p:txBody>
          <a:bodyPr/>
          <a:lstStyle>
            <a:lvl1pPr marL="0" indent="0">
              <a:lnSpc>
                <a:spcPct val="100000"/>
              </a:lnSpc>
              <a:buFontTx/>
              <a:buNone/>
              <a:defRPr sz="4800"/>
            </a:lvl1pPr>
            <a:lvl2pPr marL="0">
              <a:lnSpc>
                <a:spcPct val="100000"/>
              </a:lnSpc>
              <a:defRPr sz="4800"/>
            </a:lvl2pPr>
            <a:lvl3pPr marL="0" indent="0">
              <a:buNone/>
              <a:defRPr sz="2000"/>
            </a:lvl3pPr>
            <a:lvl4pPr marL="0">
              <a:defRPr sz="2000"/>
            </a:lvl4pPr>
            <a:lvl5pPr marL="360000">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67D1DB7-AC43-460E-B3C5-9F8B37D1B50A}"/>
              </a:ext>
            </a:extLst>
          </p:cNvPr>
          <p:cNvSpPr>
            <a:spLocks noGrp="1"/>
          </p:cNvSpPr>
          <p:nvPr>
            <p:ph type="body" sz="half" idx="2"/>
          </p:nvPr>
        </p:nvSpPr>
        <p:spPr>
          <a:xfrm>
            <a:off x="1079499" y="2664000"/>
            <a:ext cx="3905999" cy="3106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0C5DE9-6995-4F6E-AF64-6CE9A677971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6" name="Footer Placeholder 5">
            <a:extLst>
              <a:ext uri="{FF2B5EF4-FFF2-40B4-BE49-F238E27FC236}">
                <a16:creationId xmlns:a16="http://schemas.microsoft.com/office/drawing/2014/main" id="{388BC655-2B4D-48CA-90B9-740400332295}"/>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314A7E0-1D83-4CE0-9FFE-3EEE2B3C27E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150979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F7F85-950A-4BED-AE31-5C85DE4FA488}"/>
              </a:ext>
            </a:extLst>
          </p:cNvPr>
          <p:cNvSpPr>
            <a:spLocks noGrp="1"/>
          </p:cNvSpPr>
          <p:nvPr>
            <p:ph type="title"/>
          </p:nvPr>
        </p:nvSpPr>
        <p:spPr>
          <a:xfrm>
            <a:off x="1079501" y="1011238"/>
            <a:ext cx="3905250" cy="1292662"/>
          </a:xfrm>
        </p:spPr>
        <p:txBody>
          <a:bodyPr anchor="t"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813A008-3741-4305-8A06-C0D8404A32BB}"/>
              </a:ext>
            </a:extLst>
          </p:cNvPr>
          <p:cNvSpPr>
            <a:spLocks noGrp="1"/>
          </p:cNvSpPr>
          <p:nvPr>
            <p:ph type="pic" idx="1"/>
          </p:nvPr>
        </p:nvSpPr>
        <p:spPr>
          <a:xfrm>
            <a:off x="5537200" y="531813"/>
            <a:ext cx="6113812" cy="57848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F2ADC63-3365-4920-AF26-600F4D2EA579}"/>
              </a:ext>
            </a:extLst>
          </p:cNvPr>
          <p:cNvSpPr>
            <a:spLocks noGrp="1"/>
          </p:cNvSpPr>
          <p:nvPr>
            <p:ph type="body" sz="half" idx="2"/>
          </p:nvPr>
        </p:nvSpPr>
        <p:spPr>
          <a:xfrm>
            <a:off x="1079500" y="2663825"/>
            <a:ext cx="3905250" cy="310515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C161BE-EF8B-4F4D-8197-61442EBC46B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6" name="Footer Placeholder 5">
            <a:extLst>
              <a:ext uri="{FF2B5EF4-FFF2-40B4-BE49-F238E27FC236}">
                <a16:creationId xmlns:a16="http://schemas.microsoft.com/office/drawing/2014/main" id="{9FD37897-BFE5-414E-9334-53116988DC3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F5BF024-9A20-4B80-976D-420DCCD1616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05027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00152-D18D-4405-8FB2-5985831B57A0}"/>
              </a:ext>
            </a:extLst>
          </p:cNvPr>
          <p:cNvSpPr>
            <a:spLocks noGrp="1"/>
          </p:cNvSpPr>
          <p:nvPr>
            <p:ph type="title"/>
          </p:nvPr>
        </p:nvSpPr>
        <p:spPr>
          <a:xfrm>
            <a:off x="1079500" y="1011238"/>
            <a:ext cx="10026650" cy="655637"/>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2E92E1-0C4A-474E-8E29-8DB404101BA7}"/>
              </a:ext>
            </a:extLst>
          </p:cNvPr>
          <p:cNvSpPr>
            <a:spLocks noGrp="1"/>
          </p:cNvSpPr>
          <p:nvPr>
            <p:ph type="body" idx="1"/>
          </p:nvPr>
        </p:nvSpPr>
        <p:spPr>
          <a:xfrm>
            <a:off x="1079500" y="1790700"/>
            <a:ext cx="10026650" cy="3978275"/>
          </a:xfrm>
          <a:prstGeom prst="rect">
            <a:avLst/>
          </a:prstGeom>
        </p:spPr>
        <p:txBody>
          <a:bodyPr vert="horz" lIns="0" tIns="0" rIns="0" bIns="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122E245-B48B-4526-8D2D-9475E64B0624}"/>
              </a:ext>
            </a:extLst>
          </p:cNvPr>
          <p:cNvSpPr>
            <a:spLocks noGrp="1"/>
          </p:cNvSpPr>
          <p:nvPr>
            <p:ph type="dt" sz="half" idx="2"/>
          </p:nvPr>
        </p:nvSpPr>
        <p:spPr>
          <a:xfrm>
            <a:off x="541338" y="6401999"/>
            <a:ext cx="2206625" cy="369332"/>
          </a:xfrm>
          <a:prstGeom prst="rect">
            <a:avLst/>
          </a:prstGeom>
        </p:spPr>
        <p:txBody>
          <a:bodyPr vert="horz" lIns="0" tIns="0" rIns="0" bIns="0" rtlCol="0" anchor="ctr">
            <a:normAutofit/>
          </a:bodyPr>
          <a:lstStyle>
            <a:lvl1pPr algn="l">
              <a:defRPr sz="1000" cap="all" spc="300" baseline="0">
                <a:solidFill>
                  <a:schemeClr val="tx1">
                    <a:alpha val="70000"/>
                  </a:schemeClr>
                </a:solidFill>
              </a:defRPr>
            </a:lvl1pPr>
          </a:lstStyle>
          <a:p>
            <a:fld id="{64F0E216-BA48-4F04-AC4F-645AA0DD6AC6}" type="datetimeFigureOut">
              <a:rPr lang="en-US" smtClean="0"/>
              <a:pPr/>
              <a:t>7/31/2021</a:t>
            </a:fld>
            <a:endParaRPr lang="en-US" dirty="0"/>
          </a:p>
        </p:txBody>
      </p:sp>
      <p:sp>
        <p:nvSpPr>
          <p:cNvPr id="5" name="Footer Placeholder 4">
            <a:extLst>
              <a:ext uri="{FF2B5EF4-FFF2-40B4-BE49-F238E27FC236}">
                <a16:creationId xmlns:a16="http://schemas.microsoft.com/office/drawing/2014/main" id="{C2A0FE5C-A494-40F2-A357-786AFFA6318E}"/>
              </a:ext>
            </a:extLst>
          </p:cNvPr>
          <p:cNvSpPr>
            <a:spLocks noGrp="1"/>
          </p:cNvSpPr>
          <p:nvPr>
            <p:ph type="ftr" sz="quarter" idx="3"/>
          </p:nvPr>
        </p:nvSpPr>
        <p:spPr>
          <a:xfrm>
            <a:off x="3308350" y="6401999"/>
            <a:ext cx="5575300" cy="369332"/>
          </a:xfrm>
          <a:prstGeom prst="rect">
            <a:avLst/>
          </a:prstGeom>
        </p:spPr>
        <p:txBody>
          <a:bodyPr vert="horz" lIns="0" tIns="0" rIns="0" bIns="0" rtlCol="0" anchor="ctr">
            <a:normAutofit/>
          </a:bodyPr>
          <a:lstStyle>
            <a:lvl1pPr algn="ctr">
              <a:defRPr sz="1000" cap="all" spc="300" baseline="0">
                <a:solidFill>
                  <a:schemeClr val="tx1">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504686A1-EDE2-44D9-A671-F708A6F883D7}"/>
              </a:ext>
            </a:extLst>
          </p:cNvPr>
          <p:cNvSpPr>
            <a:spLocks noGrp="1"/>
          </p:cNvSpPr>
          <p:nvPr>
            <p:ph type="sldNum" sz="quarter" idx="4"/>
          </p:nvPr>
        </p:nvSpPr>
        <p:spPr>
          <a:xfrm>
            <a:off x="9442800" y="6401999"/>
            <a:ext cx="2208212" cy="369332"/>
          </a:xfrm>
          <a:prstGeom prst="rect">
            <a:avLst/>
          </a:prstGeom>
        </p:spPr>
        <p:txBody>
          <a:bodyPr vert="horz" lIns="0" tIns="0" rIns="0" bIns="0" rtlCol="0" anchor="ctr">
            <a:normAutofit/>
          </a:bodyPr>
          <a:lstStyle>
            <a:lvl1pPr algn="r">
              <a:defRPr sz="1000" cap="all" spc="300" baseline="0">
                <a:solidFill>
                  <a:schemeClr val="tx1">
                    <a:alpha val="70000"/>
                  </a:schemeClr>
                </a:solidFill>
              </a:defRPr>
            </a:lvl1p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3746750378"/>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p:titleStyle>
    <p:body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chicagoriver.org/issues/policy/climate-change" TargetMode="Externa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hyperlink" Target="https://www.nytimes.com/interactive/2021/07/07/climate/chicago-river-lake-michigan.html" TargetMode="Externa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hyperlink" Target="http://disabilitythinking.blogspot.com/2015/09/brainstorming.html" TargetMode="Externa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researchoutreach.org/articles/biases-from-big-data-the-prejudiced-computer/" TargetMode="External"/><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ater.weather.gov/ahps/" TargetMode="External"/><Relationship Id="rId2" Type="http://schemas.openxmlformats.org/officeDocument/2006/relationships/hyperlink" Target="https://data.cityofchicago.org/Parks-Recreation/Beach-Lab-Data/2ivx-z93u" TargetMode="External"/><Relationship Id="rId1" Type="http://schemas.openxmlformats.org/officeDocument/2006/relationships/slideLayout" Target="../slideLayouts/slideLayout2.xml"/><Relationship Id="rId6" Type="http://schemas.openxmlformats.org/officeDocument/2006/relationships/hyperlink" Target="https://creativecommons.org/licenses/by-nc-sa/3.0/" TargetMode="External"/><Relationship Id="rId5" Type="http://schemas.openxmlformats.org/officeDocument/2006/relationships/hyperlink" Target="https://www.duperrin.com/english/2017/07/20/being-data-driven-means-being-contex-driven/" TargetMode="External"/><Relationship Id="rId4" Type="http://schemas.openxmlformats.org/officeDocument/2006/relationships/image" Target="../media/image21.jp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4CD6D0-88B6-45F4-AC60-54587D3C9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83A7486A-9E64-4DB5-963F-194CEAE7281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11" name="Rectangle 10">
            <a:extLst>
              <a:ext uri="{FF2B5EF4-FFF2-40B4-BE49-F238E27FC236}">
                <a16:creationId xmlns:a16="http://schemas.microsoft.com/office/drawing/2014/main" id="{DCFCE6BC-4706-49A2-816A-A44669F98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8637" y="1"/>
            <a:ext cx="8894726" cy="6858000"/>
          </a:xfrm>
          <a:prstGeom prst="rect">
            <a:avLst/>
          </a:prstGeom>
          <a:gradFill flip="none" rotWithShape="1">
            <a:gsLst>
              <a:gs pos="0">
                <a:srgbClr val="000000">
                  <a:alpha val="34902"/>
                </a:srgbClr>
              </a:gs>
              <a:gs pos="80000">
                <a:srgbClr val="000000">
                  <a:alpha val="0"/>
                </a:srgbClr>
              </a:gs>
              <a:gs pos="51000">
                <a:srgbClr val="000000">
                  <a:alpha val="2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Freeform: Shape 12">
            <a:extLst>
              <a:ext uri="{FF2B5EF4-FFF2-40B4-BE49-F238E27FC236}">
                <a16:creationId xmlns:a16="http://schemas.microsoft.com/office/drawing/2014/main" id="{F2519508-A780-4D3C-AFC8-363D53F24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539400 w 12192000"/>
              <a:gd name="connsiteY0" fmla="*/ 540000 h 6858000"/>
              <a:gd name="connsiteX1" fmla="*/ 539400 w 12192000"/>
              <a:gd name="connsiteY1" fmla="*/ 6318000 h 6858000"/>
              <a:gd name="connsiteX2" fmla="*/ 11652600 w 12192000"/>
              <a:gd name="connsiteY2" fmla="*/ 6318000 h 6858000"/>
              <a:gd name="connsiteX3" fmla="*/ 11652600 w 12192000"/>
              <a:gd name="connsiteY3" fmla="*/ 5400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539400" y="540000"/>
                </a:moveTo>
                <a:lnTo>
                  <a:pt x="539400" y="6318000"/>
                </a:lnTo>
                <a:lnTo>
                  <a:pt x="11652600" y="6318000"/>
                </a:lnTo>
                <a:lnTo>
                  <a:pt x="11652600" y="540000"/>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Rectangle 5">
            <a:extLst>
              <a:ext uri="{FF2B5EF4-FFF2-40B4-BE49-F238E27FC236}">
                <a16:creationId xmlns:a16="http://schemas.microsoft.com/office/drawing/2014/main" id="{96FFB859-0BF4-44C8-92CE-827BC0BED6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431686" y="432884"/>
            <a:ext cx="11113200" cy="5778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148F2F-B6B2-4D29-8A6F-092F203F76DB}"/>
              </a:ext>
            </a:extLst>
          </p:cNvPr>
          <p:cNvSpPr>
            <a:spLocks noGrp="1"/>
          </p:cNvSpPr>
          <p:nvPr>
            <p:ph type="ctrTitle"/>
          </p:nvPr>
        </p:nvSpPr>
        <p:spPr>
          <a:xfrm>
            <a:off x="2197100" y="1079500"/>
            <a:ext cx="7797799" cy="2138400"/>
          </a:xfrm>
        </p:spPr>
        <p:txBody>
          <a:bodyPr>
            <a:normAutofit/>
          </a:bodyPr>
          <a:lstStyle/>
          <a:p>
            <a:r>
              <a:rPr lang="en-US" dirty="0">
                <a:solidFill>
                  <a:srgbClr val="FFFFFF"/>
                </a:solidFill>
              </a:rPr>
              <a:t>Safe Beaches for ALL Chicago IL</a:t>
            </a:r>
          </a:p>
        </p:txBody>
      </p:sp>
      <p:sp>
        <p:nvSpPr>
          <p:cNvPr id="3" name="Subtitle 2">
            <a:extLst>
              <a:ext uri="{FF2B5EF4-FFF2-40B4-BE49-F238E27FC236}">
                <a16:creationId xmlns:a16="http://schemas.microsoft.com/office/drawing/2014/main" id="{39D64963-B7B9-4452-9540-ED69B76D15DE}"/>
              </a:ext>
            </a:extLst>
          </p:cNvPr>
          <p:cNvSpPr>
            <a:spLocks noGrp="1"/>
          </p:cNvSpPr>
          <p:nvPr>
            <p:ph type="subTitle" idx="1"/>
          </p:nvPr>
        </p:nvSpPr>
        <p:spPr>
          <a:xfrm>
            <a:off x="3308350" y="4113213"/>
            <a:ext cx="5575300" cy="1655762"/>
          </a:xfrm>
        </p:spPr>
        <p:txBody>
          <a:bodyPr>
            <a:normAutofit/>
          </a:bodyPr>
          <a:lstStyle/>
          <a:p>
            <a:r>
              <a:rPr lang="en-US">
                <a:solidFill>
                  <a:srgbClr val="FFFFFF"/>
                </a:solidFill>
              </a:rPr>
              <a:t>By: Sarah Eiden, Anna Chee, Noni Bell and Jorge Daniel Atuesta</a:t>
            </a:r>
          </a:p>
        </p:txBody>
      </p:sp>
      <p:cxnSp>
        <p:nvCxnSpPr>
          <p:cNvPr id="17" name="Straight Connector 16">
            <a:extLst>
              <a:ext uri="{FF2B5EF4-FFF2-40B4-BE49-F238E27FC236}">
                <a16:creationId xmlns:a16="http://schemas.microsoft.com/office/drawing/2014/main" id="{9E7C23BC-DAA6-40E1-8166-B8C4439D1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9" name="Rectangle 5">
            <a:extLst>
              <a:ext uri="{FF2B5EF4-FFF2-40B4-BE49-F238E27FC236}">
                <a16:creationId xmlns:a16="http://schemas.microsoft.com/office/drawing/2014/main" id="{AA3C88C9-7D12-4F69-958C-2A345F963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431686" y="6210884"/>
            <a:ext cx="111132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5">
            <a:extLst>
              <a:ext uri="{FF2B5EF4-FFF2-40B4-BE49-F238E27FC236}">
                <a16:creationId xmlns:a16="http://schemas.microsoft.com/office/drawing/2014/main" id="{D6F31C7F-BCF9-4876-B103-B1470FB2E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6" y="432884"/>
            <a:ext cx="0" cy="5778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9872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701C0CAB-6A03-4C6A-9FAA-219847753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F982E0B2-AA9C-441C-A08E-A9DF9CF12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15" name="Freeform: Shape 14">
              <a:extLst>
                <a:ext uri="{FF2B5EF4-FFF2-40B4-BE49-F238E27FC236}">
                  <a16:creationId xmlns:a16="http://schemas.microsoft.com/office/drawing/2014/main" id="{A4A2E074-C10D-4C57-AB72-B631E4D7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0B037EB3-1772-4BA8-A95A-E5DBDFEA32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17" name="Freeform: Shape 16">
                <a:extLst>
                  <a:ext uri="{FF2B5EF4-FFF2-40B4-BE49-F238E27FC236}">
                    <a16:creationId xmlns:a16="http://schemas.microsoft.com/office/drawing/2014/main" id="{A1F47AC1-63D0-47F3-9728-1A0A05434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8" name="Straight Connector 17">
                <a:extLst>
                  <a:ext uri="{FF2B5EF4-FFF2-40B4-BE49-F238E27FC236}">
                    <a16:creationId xmlns:a16="http://schemas.microsoft.com/office/drawing/2014/main" id="{803A57D6-0C36-4560-A08A-16768551EF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20" name="Rectangle 19">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89FB5A-848E-44D1-9DC4-4E142FC755D7}"/>
              </a:ext>
            </a:extLst>
          </p:cNvPr>
          <p:cNvSpPr>
            <a:spLocks noGrp="1"/>
          </p:cNvSpPr>
          <p:nvPr>
            <p:ph type="title"/>
          </p:nvPr>
        </p:nvSpPr>
        <p:spPr>
          <a:xfrm>
            <a:off x="1079510" y="531814"/>
            <a:ext cx="4457690" cy="1720850"/>
          </a:xfrm>
        </p:spPr>
        <p:txBody>
          <a:bodyPr vert="horz" lIns="0" tIns="0" rIns="0" bIns="0" rtlCol="0" anchor="ctr" anchorCtr="0">
            <a:normAutofit/>
          </a:bodyPr>
          <a:lstStyle/>
          <a:p>
            <a:pPr algn="ctr"/>
            <a:r>
              <a:rPr lang="en-US" dirty="0"/>
              <a:t>ETL Transform</a:t>
            </a:r>
          </a:p>
        </p:txBody>
      </p:sp>
      <p:cxnSp>
        <p:nvCxnSpPr>
          <p:cNvPr id="22" name="Straight Connector 21">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1392239"/>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Table&#10;&#10;Description automatically generated">
            <a:extLst>
              <a:ext uri="{FF2B5EF4-FFF2-40B4-BE49-F238E27FC236}">
                <a16:creationId xmlns:a16="http://schemas.microsoft.com/office/drawing/2014/main" id="{9EE46F35-5AE3-4DFD-A99E-ED522B533638}"/>
              </a:ext>
            </a:extLst>
          </p:cNvPr>
          <p:cNvPicPr>
            <a:picLocks noChangeAspect="1"/>
          </p:cNvPicPr>
          <p:nvPr/>
        </p:nvPicPr>
        <p:blipFill>
          <a:blip r:embed="rId2"/>
          <a:stretch>
            <a:fillRect/>
          </a:stretch>
        </p:blipFill>
        <p:spPr>
          <a:xfrm>
            <a:off x="517897" y="2644630"/>
            <a:ext cx="5661139" cy="3993930"/>
          </a:xfrm>
          <a:prstGeom prst="rect">
            <a:avLst/>
          </a:prstGeom>
        </p:spPr>
      </p:pic>
      <p:pic>
        <p:nvPicPr>
          <p:cNvPr id="7" name="Content Placeholder 6" descr="Graphical user interface&#10;&#10;Description automatically generated with low confidence">
            <a:extLst>
              <a:ext uri="{FF2B5EF4-FFF2-40B4-BE49-F238E27FC236}">
                <a16:creationId xmlns:a16="http://schemas.microsoft.com/office/drawing/2014/main" id="{4066E623-83EE-4927-8859-67718E7F3E72}"/>
              </a:ext>
            </a:extLst>
          </p:cNvPr>
          <p:cNvPicPr>
            <a:picLocks noGrp="1" noChangeAspect="1"/>
          </p:cNvPicPr>
          <p:nvPr>
            <p:ph idx="1"/>
          </p:nvPr>
        </p:nvPicPr>
        <p:blipFill>
          <a:blip r:embed="rId3"/>
          <a:stretch>
            <a:fillRect/>
          </a:stretch>
        </p:blipFill>
        <p:spPr>
          <a:xfrm>
            <a:off x="6474718" y="3057604"/>
            <a:ext cx="5421600" cy="3238093"/>
          </a:xfrm>
          <a:prstGeom prst="rect">
            <a:avLst/>
          </a:prstGeom>
        </p:spPr>
      </p:pic>
    </p:spTree>
    <p:extLst>
      <p:ext uri="{BB962C8B-B14F-4D97-AF65-F5344CB8AC3E}">
        <p14:creationId xmlns:p14="http://schemas.microsoft.com/office/powerpoint/2010/main" val="2207370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701C0CAB-6A03-4C6A-9FAA-219847753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F982E0B2-AA9C-441C-A08E-A9DF9CF12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13" name="Freeform: Shape 12">
              <a:extLst>
                <a:ext uri="{FF2B5EF4-FFF2-40B4-BE49-F238E27FC236}">
                  <a16:creationId xmlns:a16="http://schemas.microsoft.com/office/drawing/2014/main" id="{A4A2E074-C10D-4C57-AB72-B631E4D7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0B037EB3-1772-4BA8-A95A-E5DBDFEA32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15" name="Freeform: Shape 14">
                <a:extLst>
                  <a:ext uri="{FF2B5EF4-FFF2-40B4-BE49-F238E27FC236}">
                    <a16:creationId xmlns:a16="http://schemas.microsoft.com/office/drawing/2014/main" id="{A1F47AC1-63D0-47F3-9728-1A0A05434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6" name="Straight Connector 15">
                <a:extLst>
                  <a:ext uri="{FF2B5EF4-FFF2-40B4-BE49-F238E27FC236}">
                    <a16:creationId xmlns:a16="http://schemas.microsoft.com/office/drawing/2014/main" id="{803A57D6-0C36-4560-A08A-16768551EF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18" name="Rectangle 17">
            <a:extLst>
              <a:ext uri="{FF2B5EF4-FFF2-40B4-BE49-F238E27FC236}">
                <a16:creationId xmlns:a16="http://schemas.microsoft.com/office/drawing/2014/main" id="{922314F7-656D-4F4F-8050-CCD6FC0FC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36CE07-82E8-4CE7-B8FC-F52A6407011A}"/>
              </a:ext>
            </a:extLst>
          </p:cNvPr>
          <p:cNvSpPr>
            <a:spLocks noGrp="1"/>
          </p:cNvSpPr>
          <p:nvPr>
            <p:ph type="title"/>
          </p:nvPr>
        </p:nvSpPr>
        <p:spPr>
          <a:xfrm>
            <a:off x="1079510" y="531814"/>
            <a:ext cx="4457690" cy="1720850"/>
          </a:xfrm>
        </p:spPr>
        <p:txBody>
          <a:bodyPr vert="horz" lIns="0" tIns="0" rIns="0" bIns="0" rtlCol="0" anchor="ctr" anchorCtr="0">
            <a:normAutofit/>
          </a:bodyPr>
          <a:lstStyle/>
          <a:p>
            <a:pPr algn="ctr"/>
            <a:r>
              <a:rPr lang="en-US" dirty="0"/>
              <a:t>Final df</a:t>
            </a:r>
            <a:endParaRPr lang="en-US"/>
          </a:p>
        </p:txBody>
      </p:sp>
      <p:cxnSp>
        <p:nvCxnSpPr>
          <p:cNvPr id="20" name="Straight Connector 19">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1392239"/>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Table&#10;&#10;Description automatically generated">
            <a:extLst>
              <a:ext uri="{FF2B5EF4-FFF2-40B4-BE49-F238E27FC236}">
                <a16:creationId xmlns:a16="http://schemas.microsoft.com/office/drawing/2014/main" id="{CB15C2B9-FA39-4899-AA36-140105D9477F}"/>
              </a:ext>
            </a:extLst>
          </p:cNvPr>
          <p:cNvPicPr>
            <a:picLocks noChangeAspect="1"/>
          </p:cNvPicPr>
          <p:nvPr/>
        </p:nvPicPr>
        <p:blipFill>
          <a:blip r:embed="rId2"/>
          <a:stretch>
            <a:fillRect/>
          </a:stretch>
        </p:blipFill>
        <p:spPr>
          <a:xfrm>
            <a:off x="541339" y="2940594"/>
            <a:ext cx="11109674" cy="3277354"/>
          </a:xfrm>
          <a:prstGeom prst="rect">
            <a:avLst/>
          </a:prstGeom>
        </p:spPr>
      </p:pic>
    </p:spTree>
    <p:extLst>
      <p:ext uri="{BB962C8B-B14F-4D97-AF65-F5344CB8AC3E}">
        <p14:creationId xmlns:p14="http://schemas.microsoft.com/office/powerpoint/2010/main" val="1516806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701C0CAB-6A03-4C6A-9FAA-219847753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F982E0B2-AA9C-441C-A08E-A9DF9CF12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13" name="Freeform: Shape 12">
              <a:extLst>
                <a:ext uri="{FF2B5EF4-FFF2-40B4-BE49-F238E27FC236}">
                  <a16:creationId xmlns:a16="http://schemas.microsoft.com/office/drawing/2014/main" id="{A4A2E074-C10D-4C57-AB72-B631E4D7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0B037EB3-1772-4BA8-A95A-E5DBDFEA32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15" name="Freeform: Shape 14">
                <a:extLst>
                  <a:ext uri="{FF2B5EF4-FFF2-40B4-BE49-F238E27FC236}">
                    <a16:creationId xmlns:a16="http://schemas.microsoft.com/office/drawing/2014/main" id="{A1F47AC1-63D0-47F3-9728-1A0A05434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6" name="Straight Connector 15">
                <a:extLst>
                  <a:ext uri="{FF2B5EF4-FFF2-40B4-BE49-F238E27FC236}">
                    <a16:creationId xmlns:a16="http://schemas.microsoft.com/office/drawing/2014/main" id="{803A57D6-0C36-4560-A08A-16768551EF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18" name="Rectangle 17">
            <a:extLst>
              <a:ext uri="{FF2B5EF4-FFF2-40B4-BE49-F238E27FC236}">
                <a16:creationId xmlns:a16="http://schemas.microsoft.com/office/drawing/2014/main" id="{922314F7-656D-4F4F-8050-CCD6FC0FC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DBBBDC-C5B9-432A-909B-5D85CA730289}"/>
              </a:ext>
            </a:extLst>
          </p:cNvPr>
          <p:cNvSpPr>
            <a:spLocks noGrp="1"/>
          </p:cNvSpPr>
          <p:nvPr>
            <p:ph type="title"/>
          </p:nvPr>
        </p:nvSpPr>
        <p:spPr>
          <a:xfrm>
            <a:off x="1079510" y="531814"/>
            <a:ext cx="4457690" cy="1720850"/>
          </a:xfrm>
        </p:spPr>
        <p:txBody>
          <a:bodyPr vert="horz" lIns="0" tIns="0" rIns="0" bIns="0" rtlCol="0" anchor="ctr" anchorCtr="0">
            <a:normAutofit/>
          </a:bodyPr>
          <a:lstStyle/>
          <a:p>
            <a:pPr algn="ctr"/>
            <a:r>
              <a:rPr lang="en-US" dirty="0"/>
              <a:t>Machine Learning model</a:t>
            </a:r>
          </a:p>
        </p:txBody>
      </p:sp>
      <p:cxnSp>
        <p:nvCxnSpPr>
          <p:cNvPr id="20" name="Straight Connector 19">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1392239"/>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Graphical user interface, text, application, email&#10;&#10;Description automatically generated">
            <a:extLst>
              <a:ext uri="{FF2B5EF4-FFF2-40B4-BE49-F238E27FC236}">
                <a16:creationId xmlns:a16="http://schemas.microsoft.com/office/drawing/2014/main" id="{76CB0F16-9B53-4CB9-A6A4-A55F2061AFE0}"/>
              </a:ext>
            </a:extLst>
          </p:cNvPr>
          <p:cNvPicPr>
            <a:picLocks noGrp="1" noChangeAspect="1"/>
          </p:cNvPicPr>
          <p:nvPr>
            <p:ph idx="1"/>
          </p:nvPr>
        </p:nvPicPr>
        <p:blipFill>
          <a:blip r:embed="rId2"/>
          <a:stretch>
            <a:fillRect/>
          </a:stretch>
        </p:blipFill>
        <p:spPr>
          <a:xfrm>
            <a:off x="1408386" y="2843213"/>
            <a:ext cx="9186042" cy="3472117"/>
          </a:xfrm>
          <a:prstGeom prst="rect">
            <a:avLst/>
          </a:prstGeom>
        </p:spPr>
      </p:pic>
    </p:spTree>
    <p:extLst>
      <p:ext uri="{BB962C8B-B14F-4D97-AF65-F5344CB8AC3E}">
        <p14:creationId xmlns:p14="http://schemas.microsoft.com/office/powerpoint/2010/main" val="2339193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701C0CAB-6A03-4C6A-9FAA-219847753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F982E0B2-AA9C-441C-A08E-A9DF9CF12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13" name="Freeform: Shape 12">
              <a:extLst>
                <a:ext uri="{FF2B5EF4-FFF2-40B4-BE49-F238E27FC236}">
                  <a16:creationId xmlns:a16="http://schemas.microsoft.com/office/drawing/2014/main" id="{A4A2E074-C10D-4C57-AB72-B631E4D7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0B037EB3-1772-4BA8-A95A-E5DBDFEA32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15" name="Freeform: Shape 14">
                <a:extLst>
                  <a:ext uri="{FF2B5EF4-FFF2-40B4-BE49-F238E27FC236}">
                    <a16:creationId xmlns:a16="http://schemas.microsoft.com/office/drawing/2014/main" id="{A1F47AC1-63D0-47F3-9728-1A0A05434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6" name="Straight Connector 15">
                <a:extLst>
                  <a:ext uri="{FF2B5EF4-FFF2-40B4-BE49-F238E27FC236}">
                    <a16:creationId xmlns:a16="http://schemas.microsoft.com/office/drawing/2014/main" id="{803A57D6-0C36-4560-A08A-16768551EF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18" name="Rectangle 17">
            <a:extLst>
              <a:ext uri="{FF2B5EF4-FFF2-40B4-BE49-F238E27FC236}">
                <a16:creationId xmlns:a16="http://schemas.microsoft.com/office/drawing/2014/main" id="{922314F7-656D-4F4F-8050-CCD6FC0FC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ED5695-E164-4282-BDAB-ACCC09B57282}"/>
              </a:ext>
            </a:extLst>
          </p:cNvPr>
          <p:cNvSpPr>
            <a:spLocks noGrp="1"/>
          </p:cNvSpPr>
          <p:nvPr>
            <p:ph type="title"/>
          </p:nvPr>
        </p:nvSpPr>
        <p:spPr>
          <a:xfrm>
            <a:off x="1079510" y="531814"/>
            <a:ext cx="4457690" cy="1720850"/>
          </a:xfrm>
        </p:spPr>
        <p:txBody>
          <a:bodyPr vert="horz" lIns="0" tIns="0" rIns="0" bIns="0" rtlCol="0" anchor="ctr" anchorCtr="0">
            <a:normAutofit/>
          </a:bodyPr>
          <a:lstStyle/>
          <a:p>
            <a:pPr algn="ctr"/>
            <a:r>
              <a:rPr lang="en-US" dirty="0"/>
              <a:t>Machine Learning model</a:t>
            </a:r>
          </a:p>
        </p:txBody>
      </p:sp>
      <p:cxnSp>
        <p:nvCxnSpPr>
          <p:cNvPr id="20" name="Straight Connector 19">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1392239"/>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Graphical user interface, text, application, email&#10;&#10;Description automatically generated">
            <a:extLst>
              <a:ext uri="{FF2B5EF4-FFF2-40B4-BE49-F238E27FC236}">
                <a16:creationId xmlns:a16="http://schemas.microsoft.com/office/drawing/2014/main" id="{F4B8FE42-9DDB-4F4F-8778-7342DD834550}"/>
              </a:ext>
            </a:extLst>
          </p:cNvPr>
          <p:cNvPicPr>
            <a:picLocks noChangeAspect="1"/>
          </p:cNvPicPr>
          <p:nvPr/>
        </p:nvPicPr>
        <p:blipFill>
          <a:blip r:embed="rId2"/>
          <a:stretch>
            <a:fillRect/>
          </a:stretch>
        </p:blipFill>
        <p:spPr>
          <a:xfrm>
            <a:off x="1494326" y="2314992"/>
            <a:ext cx="8818071" cy="4228048"/>
          </a:xfrm>
          <a:prstGeom prst="rect">
            <a:avLst/>
          </a:prstGeom>
        </p:spPr>
      </p:pic>
    </p:spTree>
    <p:extLst>
      <p:ext uri="{BB962C8B-B14F-4D97-AF65-F5344CB8AC3E}">
        <p14:creationId xmlns:p14="http://schemas.microsoft.com/office/powerpoint/2010/main" val="1633553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701C0CAB-6A03-4C6A-9FAA-219847753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F982E0B2-AA9C-441C-A08E-A9DF9CF12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13" name="Freeform: Shape 12">
              <a:extLst>
                <a:ext uri="{FF2B5EF4-FFF2-40B4-BE49-F238E27FC236}">
                  <a16:creationId xmlns:a16="http://schemas.microsoft.com/office/drawing/2014/main" id="{A4A2E074-C10D-4C57-AB72-B631E4D7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0B037EB3-1772-4BA8-A95A-E5DBDFEA32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15" name="Freeform: Shape 14">
                <a:extLst>
                  <a:ext uri="{FF2B5EF4-FFF2-40B4-BE49-F238E27FC236}">
                    <a16:creationId xmlns:a16="http://schemas.microsoft.com/office/drawing/2014/main" id="{A1F47AC1-63D0-47F3-9728-1A0A05434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6" name="Straight Connector 15">
                <a:extLst>
                  <a:ext uri="{FF2B5EF4-FFF2-40B4-BE49-F238E27FC236}">
                    <a16:creationId xmlns:a16="http://schemas.microsoft.com/office/drawing/2014/main" id="{803A57D6-0C36-4560-A08A-16768551EF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18" name="Rectangle 17">
            <a:extLst>
              <a:ext uri="{FF2B5EF4-FFF2-40B4-BE49-F238E27FC236}">
                <a16:creationId xmlns:a16="http://schemas.microsoft.com/office/drawing/2014/main" id="{922314F7-656D-4F4F-8050-CCD6FC0FC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5D9685-DC69-4B5B-A2BA-CD94A1745C41}"/>
              </a:ext>
            </a:extLst>
          </p:cNvPr>
          <p:cNvSpPr>
            <a:spLocks noGrp="1"/>
          </p:cNvSpPr>
          <p:nvPr>
            <p:ph type="title"/>
          </p:nvPr>
        </p:nvSpPr>
        <p:spPr>
          <a:xfrm>
            <a:off x="1079510" y="531814"/>
            <a:ext cx="4457690" cy="1720850"/>
          </a:xfrm>
        </p:spPr>
        <p:txBody>
          <a:bodyPr vert="horz" lIns="0" tIns="0" rIns="0" bIns="0" rtlCol="0" anchor="ctr" anchorCtr="0">
            <a:normAutofit/>
          </a:bodyPr>
          <a:lstStyle/>
          <a:p>
            <a:pPr algn="ctr"/>
            <a:r>
              <a:rPr lang="en-US" dirty="0"/>
              <a:t>Machine Learning model</a:t>
            </a:r>
            <a:endParaRPr lang="en-US"/>
          </a:p>
        </p:txBody>
      </p:sp>
      <p:cxnSp>
        <p:nvCxnSpPr>
          <p:cNvPr id="20" name="Straight Connector 19">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1392239"/>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graphical user interface&#10;&#10;Description automatically generated">
            <a:extLst>
              <a:ext uri="{FF2B5EF4-FFF2-40B4-BE49-F238E27FC236}">
                <a16:creationId xmlns:a16="http://schemas.microsoft.com/office/drawing/2014/main" id="{4E24BBB4-D10D-4031-B4A5-B481D75581C3}"/>
              </a:ext>
            </a:extLst>
          </p:cNvPr>
          <p:cNvPicPr>
            <a:picLocks noChangeAspect="1"/>
          </p:cNvPicPr>
          <p:nvPr/>
        </p:nvPicPr>
        <p:blipFill>
          <a:blip r:embed="rId2"/>
          <a:stretch>
            <a:fillRect/>
          </a:stretch>
        </p:blipFill>
        <p:spPr>
          <a:xfrm>
            <a:off x="1310641" y="2153921"/>
            <a:ext cx="9800162" cy="4161410"/>
          </a:xfrm>
          <a:prstGeom prst="rect">
            <a:avLst/>
          </a:prstGeom>
        </p:spPr>
      </p:pic>
      <p:sp>
        <p:nvSpPr>
          <p:cNvPr id="6" name="TextBox 5">
            <a:extLst>
              <a:ext uri="{FF2B5EF4-FFF2-40B4-BE49-F238E27FC236}">
                <a16:creationId xmlns:a16="http://schemas.microsoft.com/office/drawing/2014/main" id="{2DBFDB74-5AB3-4E2B-8657-1BF36A57D24A}"/>
              </a:ext>
            </a:extLst>
          </p:cNvPr>
          <p:cNvSpPr txBox="1"/>
          <p:nvPr/>
        </p:nvSpPr>
        <p:spPr>
          <a:xfrm>
            <a:off x="6545158" y="338102"/>
            <a:ext cx="4903891" cy="1323439"/>
          </a:xfrm>
          <a:prstGeom prst="rect">
            <a:avLst/>
          </a:prstGeom>
          <a:noFill/>
        </p:spPr>
        <p:txBody>
          <a:bodyPr wrap="square" rtlCol="0">
            <a:spAutoFit/>
          </a:bodyPr>
          <a:lstStyle/>
          <a:p>
            <a:r>
              <a:rPr lang="en-US" sz="1600" dirty="0"/>
              <a:t>By joining the three weather variables and the resulting E Coli reading levels into one dataset, we were able to create a linear regression model. Below shows the plot on difference between the model predicted values and the training/test data:</a:t>
            </a:r>
          </a:p>
        </p:txBody>
      </p:sp>
    </p:spTree>
    <p:extLst>
      <p:ext uri="{BB962C8B-B14F-4D97-AF65-F5344CB8AC3E}">
        <p14:creationId xmlns:p14="http://schemas.microsoft.com/office/powerpoint/2010/main" val="3822181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701C0CAB-6A03-4C6A-9FAA-219847753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F982E0B2-AA9C-441C-A08E-A9DF9CF12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13" name="Freeform: Shape 12">
              <a:extLst>
                <a:ext uri="{FF2B5EF4-FFF2-40B4-BE49-F238E27FC236}">
                  <a16:creationId xmlns:a16="http://schemas.microsoft.com/office/drawing/2014/main" id="{A4A2E074-C10D-4C57-AB72-B631E4D7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0B037EB3-1772-4BA8-A95A-E5DBDFEA32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15" name="Freeform: Shape 14">
                <a:extLst>
                  <a:ext uri="{FF2B5EF4-FFF2-40B4-BE49-F238E27FC236}">
                    <a16:creationId xmlns:a16="http://schemas.microsoft.com/office/drawing/2014/main" id="{A1F47AC1-63D0-47F3-9728-1A0A05434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6" name="Straight Connector 15">
                <a:extLst>
                  <a:ext uri="{FF2B5EF4-FFF2-40B4-BE49-F238E27FC236}">
                    <a16:creationId xmlns:a16="http://schemas.microsoft.com/office/drawing/2014/main" id="{803A57D6-0C36-4560-A08A-16768551EF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18" name="Rectangle 17">
            <a:extLst>
              <a:ext uri="{FF2B5EF4-FFF2-40B4-BE49-F238E27FC236}">
                <a16:creationId xmlns:a16="http://schemas.microsoft.com/office/drawing/2014/main" id="{922314F7-656D-4F4F-8050-CCD6FC0FC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5D9685-DC69-4B5B-A2BA-CD94A1745C41}"/>
              </a:ext>
            </a:extLst>
          </p:cNvPr>
          <p:cNvSpPr>
            <a:spLocks noGrp="1"/>
          </p:cNvSpPr>
          <p:nvPr>
            <p:ph type="title"/>
          </p:nvPr>
        </p:nvSpPr>
        <p:spPr>
          <a:xfrm>
            <a:off x="1079510" y="531814"/>
            <a:ext cx="4457690" cy="1720850"/>
          </a:xfrm>
        </p:spPr>
        <p:txBody>
          <a:bodyPr vert="horz" lIns="0" tIns="0" rIns="0" bIns="0" rtlCol="0" anchor="ctr" anchorCtr="0">
            <a:normAutofit/>
          </a:bodyPr>
          <a:lstStyle/>
          <a:p>
            <a:pPr algn="ctr"/>
            <a:r>
              <a:rPr lang="en-US" dirty="0"/>
              <a:t>Machine Learning model</a:t>
            </a:r>
            <a:endParaRPr lang="en-US"/>
          </a:p>
        </p:txBody>
      </p:sp>
      <p:cxnSp>
        <p:nvCxnSpPr>
          <p:cNvPr id="20" name="Straight Connector 19">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1392239"/>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Graphical user interface, text&#10;&#10;Description automatically generated">
            <a:extLst>
              <a:ext uri="{FF2B5EF4-FFF2-40B4-BE49-F238E27FC236}">
                <a16:creationId xmlns:a16="http://schemas.microsoft.com/office/drawing/2014/main" id="{ACA2D136-39F9-4E8F-97E6-0F02A81C29C6}"/>
              </a:ext>
            </a:extLst>
          </p:cNvPr>
          <p:cNvPicPr>
            <a:picLocks noChangeAspect="1"/>
          </p:cNvPicPr>
          <p:nvPr/>
        </p:nvPicPr>
        <p:blipFill>
          <a:blip r:embed="rId2"/>
          <a:stretch>
            <a:fillRect/>
          </a:stretch>
        </p:blipFill>
        <p:spPr>
          <a:xfrm>
            <a:off x="1079510" y="2252665"/>
            <a:ext cx="10231213" cy="4062666"/>
          </a:xfrm>
          <a:prstGeom prst="rect">
            <a:avLst/>
          </a:prstGeom>
        </p:spPr>
      </p:pic>
      <p:sp>
        <p:nvSpPr>
          <p:cNvPr id="6" name="TextBox 5">
            <a:extLst>
              <a:ext uri="{FF2B5EF4-FFF2-40B4-BE49-F238E27FC236}">
                <a16:creationId xmlns:a16="http://schemas.microsoft.com/office/drawing/2014/main" id="{D492B1DE-F799-411E-9314-F8C863F8E3EF}"/>
              </a:ext>
            </a:extLst>
          </p:cNvPr>
          <p:cNvSpPr txBox="1"/>
          <p:nvPr/>
        </p:nvSpPr>
        <p:spPr>
          <a:xfrm>
            <a:off x="6654801" y="1035049"/>
            <a:ext cx="4457686" cy="646331"/>
          </a:xfrm>
          <a:prstGeom prst="rect">
            <a:avLst/>
          </a:prstGeom>
          <a:noFill/>
        </p:spPr>
        <p:txBody>
          <a:bodyPr wrap="square" rtlCol="0">
            <a:spAutoFit/>
          </a:bodyPr>
          <a:lstStyle/>
          <a:p>
            <a:r>
              <a:rPr lang="en-US" dirty="0"/>
              <a:t>The mean standard error and R2 values for the prediction model is shown below:</a:t>
            </a:r>
          </a:p>
        </p:txBody>
      </p:sp>
    </p:spTree>
    <p:extLst>
      <p:ext uri="{BB962C8B-B14F-4D97-AF65-F5344CB8AC3E}">
        <p14:creationId xmlns:p14="http://schemas.microsoft.com/office/powerpoint/2010/main" val="875773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2BE0E-1D02-40FE-8E5F-0BD5FDB708A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C78DC71-B6CB-4E7C-845C-0966CA9CB12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49982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535CEE-BCD1-4FE4-B9E9-64B8ACD06FB7}"/>
              </a:ext>
            </a:extLst>
          </p:cNvPr>
          <p:cNvSpPr>
            <a:spLocks noGrp="1"/>
          </p:cNvSpPr>
          <p:nvPr>
            <p:ph type="title"/>
          </p:nvPr>
        </p:nvSpPr>
        <p:spPr>
          <a:xfrm>
            <a:off x="6663910" y="540033"/>
            <a:ext cx="4426782" cy="1331604"/>
          </a:xfrm>
        </p:spPr>
        <p:txBody>
          <a:bodyPr anchor="b">
            <a:normAutofit/>
          </a:bodyPr>
          <a:lstStyle/>
          <a:p>
            <a:pPr algn="ctr"/>
            <a:r>
              <a:rPr lang="en-US" dirty="0"/>
              <a:t>Purpose </a:t>
            </a:r>
            <a:endParaRPr lang="en-US"/>
          </a:p>
        </p:txBody>
      </p:sp>
      <p:pic>
        <p:nvPicPr>
          <p:cNvPr id="1026" name="Picture 2" descr="Chicago Travel Guide - Vacation &amp;amp; Trip Ideas | Travel + Leisure">
            <a:extLst>
              <a:ext uri="{FF2B5EF4-FFF2-40B4-BE49-F238E27FC236}">
                <a16:creationId xmlns:a16="http://schemas.microsoft.com/office/drawing/2014/main" id="{AA9045EF-BE62-4C80-8D1A-A209157804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255" r="-1" b="-1"/>
          <a:stretch/>
        </p:blipFill>
        <p:spPr bwMode="auto">
          <a:xfrm>
            <a:off x="540989" y="540033"/>
            <a:ext cx="4996212" cy="5775279"/>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Connector 72">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0730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01A523E-CCD1-47A1-861C-8EB9DDF4E853}"/>
              </a:ext>
            </a:extLst>
          </p:cNvPr>
          <p:cNvSpPr>
            <a:spLocks noGrp="1"/>
          </p:cNvSpPr>
          <p:nvPr>
            <p:ph idx="1"/>
          </p:nvPr>
        </p:nvSpPr>
        <p:spPr>
          <a:xfrm>
            <a:off x="6645276" y="2759076"/>
            <a:ext cx="4460874" cy="3009899"/>
          </a:xfrm>
        </p:spPr>
        <p:txBody>
          <a:bodyPr>
            <a:normAutofit/>
          </a:bodyPr>
          <a:lstStyle/>
          <a:p>
            <a:pPr marL="0" indent="0">
              <a:lnSpc>
                <a:spcPct val="115000"/>
              </a:lnSpc>
              <a:buNone/>
            </a:pPr>
            <a:r>
              <a:rPr lang="en-US" sz="1700" b="0" i="0">
                <a:effectLst/>
                <a:latin typeface="-apple-system"/>
              </a:rPr>
              <a:t>Inspired by </a:t>
            </a:r>
            <a:r>
              <a:rPr lang="en-US" sz="1700" b="0" i="0" u="none" strike="noStrike">
                <a:effectLst/>
                <a:latin typeface="-apple-system"/>
                <a:hlinkClick r:id="rId3"/>
              </a:rPr>
              <a:t>these</a:t>
            </a:r>
            <a:r>
              <a:rPr lang="en-US" sz="1700" b="0" i="0">
                <a:effectLst/>
                <a:latin typeface="-apple-system"/>
              </a:rPr>
              <a:t> </a:t>
            </a:r>
            <a:r>
              <a:rPr lang="en-US" sz="1700" b="0" i="0" u="none" strike="noStrike">
                <a:effectLst/>
                <a:latin typeface="-apple-system"/>
                <a:hlinkClick r:id="rId4"/>
              </a:rPr>
              <a:t>articles</a:t>
            </a:r>
            <a:r>
              <a:rPr lang="en-US" sz="1700" b="0" i="0">
                <a:effectLst/>
                <a:latin typeface="-apple-system"/>
              </a:rPr>
              <a:t> concerning precipitation effects on the Chicago river and Lake Michigan, we set out to predict one serious consequence of a changing climate. By training a machine algorithm to analyze weather data (rainfall, air temperature, and water temperature) and incidence of e. coli in beaches, we hope to better predict how precipitation can affect waterborne diseases as well as protect beachgoers.</a:t>
            </a:r>
            <a:endParaRPr lang="en-US" sz="1700"/>
          </a:p>
        </p:txBody>
      </p:sp>
    </p:spTree>
    <p:extLst>
      <p:ext uri="{BB962C8B-B14F-4D97-AF65-F5344CB8AC3E}">
        <p14:creationId xmlns:p14="http://schemas.microsoft.com/office/powerpoint/2010/main" val="2457471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A58167-181D-46A0-99AC-5BFC3A8037C1}"/>
              </a:ext>
            </a:extLst>
          </p:cNvPr>
          <p:cNvSpPr>
            <a:spLocks noGrp="1"/>
          </p:cNvSpPr>
          <p:nvPr>
            <p:ph type="title"/>
          </p:nvPr>
        </p:nvSpPr>
        <p:spPr>
          <a:xfrm>
            <a:off x="541338" y="1079500"/>
            <a:ext cx="3322637" cy="4689475"/>
          </a:xfrm>
        </p:spPr>
        <p:txBody>
          <a:bodyPr anchor="ctr">
            <a:normAutofit/>
          </a:bodyPr>
          <a:lstStyle/>
          <a:p>
            <a:pPr algn="ctr"/>
            <a:r>
              <a:rPr lang="en-US"/>
              <a:t>Process</a:t>
            </a:r>
          </a:p>
        </p:txBody>
      </p:sp>
      <p:sp>
        <p:nvSpPr>
          <p:cNvPr id="7" name="Rectangle 10">
            <a:extLst>
              <a:ext uri="{FF2B5EF4-FFF2-40B4-BE49-F238E27FC236}">
                <a16:creationId xmlns:a16="http://schemas.microsoft.com/office/drawing/2014/main" id="{8576A6EA-4B09-480F-BB03-961602723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5950" y="-1"/>
            <a:ext cx="7766050" cy="6857993"/>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8" name="Content Placeholder 2">
            <a:extLst>
              <a:ext uri="{FF2B5EF4-FFF2-40B4-BE49-F238E27FC236}">
                <a16:creationId xmlns:a16="http://schemas.microsoft.com/office/drawing/2014/main" id="{76F56330-F3DA-4411-803D-DBB38ABE2327}"/>
              </a:ext>
            </a:extLst>
          </p:cNvPr>
          <p:cNvGraphicFramePr>
            <a:graphicFrameLocks noGrp="1"/>
          </p:cNvGraphicFramePr>
          <p:nvPr>
            <p:ph idx="1"/>
            <p:extLst>
              <p:ext uri="{D42A27DB-BD31-4B8C-83A1-F6EECF244321}">
                <p14:modId xmlns:p14="http://schemas.microsoft.com/office/powerpoint/2010/main" val="642901586"/>
              </p:ext>
            </p:extLst>
          </p:nvPr>
        </p:nvGraphicFramePr>
        <p:xfrm>
          <a:off x="4981575" y="540000"/>
          <a:ext cx="6669431" cy="577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6237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10">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B69934-3042-47A5-A1AB-426DDC940217}"/>
              </a:ext>
            </a:extLst>
          </p:cNvPr>
          <p:cNvSpPr>
            <a:spLocks noGrp="1"/>
          </p:cNvSpPr>
          <p:nvPr>
            <p:ph type="title"/>
          </p:nvPr>
        </p:nvSpPr>
        <p:spPr>
          <a:xfrm>
            <a:off x="1080000" y="540033"/>
            <a:ext cx="4426782" cy="1331604"/>
          </a:xfrm>
        </p:spPr>
        <p:txBody>
          <a:bodyPr anchor="b">
            <a:normAutofit/>
          </a:bodyPr>
          <a:lstStyle/>
          <a:p>
            <a:pPr algn="ctr"/>
            <a:r>
              <a:rPr lang="en-US"/>
              <a:t>Brain Storming</a:t>
            </a:r>
          </a:p>
        </p:txBody>
      </p:sp>
      <p:cxnSp>
        <p:nvCxnSpPr>
          <p:cNvPr id="25" name="Straight Connector 12">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BCD40DF-345D-4A8C-B6BD-09A34EF4E098}"/>
              </a:ext>
            </a:extLst>
          </p:cNvPr>
          <p:cNvSpPr>
            <a:spLocks noGrp="1"/>
          </p:cNvSpPr>
          <p:nvPr>
            <p:ph idx="1"/>
          </p:nvPr>
        </p:nvSpPr>
        <p:spPr>
          <a:xfrm>
            <a:off x="1080000" y="2759076"/>
            <a:ext cx="4460874" cy="3009899"/>
          </a:xfrm>
        </p:spPr>
        <p:txBody>
          <a:bodyPr>
            <a:normAutofit/>
          </a:bodyPr>
          <a:lstStyle/>
          <a:p>
            <a:pPr marL="0" indent="0">
              <a:lnSpc>
                <a:spcPct val="115000"/>
              </a:lnSpc>
              <a:buNone/>
            </a:pPr>
            <a:r>
              <a:rPr lang="en-US" sz="1400" dirty="0"/>
              <a:t>Looking further into machine learning and deep learning we though the following ideas for the project:</a:t>
            </a:r>
          </a:p>
          <a:p>
            <a:pPr marL="457200" indent="-457200">
              <a:lnSpc>
                <a:spcPct val="115000"/>
              </a:lnSpc>
              <a:buAutoNum type="arabicPeriod"/>
            </a:pPr>
            <a:r>
              <a:rPr lang="en-US" sz="1400" dirty="0"/>
              <a:t>Using Machine Learning to </a:t>
            </a:r>
            <a:r>
              <a:rPr lang="en-US" sz="1400" dirty="0" err="1"/>
              <a:t>cartoonify</a:t>
            </a:r>
            <a:r>
              <a:rPr lang="en-US" sz="1400" dirty="0"/>
              <a:t> real images</a:t>
            </a:r>
          </a:p>
          <a:p>
            <a:pPr marL="457200" indent="-457200">
              <a:lnSpc>
                <a:spcPct val="115000"/>
              </a:lnSpc>
              <a:buAutoNum type="arabicPeriod"/>
            </a:pPr>
            <a:r>
              <a:rPr lang="en-US" sz="1400" dirty="0"/>
              <a:t>Using Machine Learning for sign recognition </a:t>
            </a:r>
          </a:p>
          <a:p>
            <a:pPr marL="457200" indent="-457200">
              <a:lnSpc>
                <a:spcPct val="115000"/>
              </a:lnSpc>
              <a:buAutoNum type="arabicPeriod"/>
            </a:pPr>
            <a:r>
              <a:rPr lang="en-US" sz="1400" dirty="0"/>
              <a:t>Using Machine Learning to predict credit card approval </a:t>
            </a:r>
          </a:p>
          <a:p>
            <a:pPr marL="457200" indent="-457200">
              <a:lnSpc>
                <a:spcPct val="115000"/>
              </a:lnSpc>
              <a:buAutoNum type="arabicPeriod"/>
            </a:pPr>
            <a:r>
              <a:rPr lang="en-US" sz="1400" dirty="0"/>
              <a:t>Environmental and health ideas. Using Machine Learning to predict the levels of E. Coli in the Chicago beaches.</a:t>
            </a:r>
          </a:p>
          <a:p>
            <a:pPr marL="457200" indent="-457200">
              <a:lnSpc>
                <a:spcPct val="115000"/>
              </a:lnSpc>
              <a:buAutoNum type="arabicPeriod"/>
            </a:pPr>
            <a:endParaRPr lang="en-US" sz="1400" dirty="0"/>
          </a:p>
        </p:txBody>
      </p:sp>
      <p:pic>
        <p:nvPicPr>
          <p:cNvPr id="5" name="Picture 4" descr="A picture containing cake, birthday&#10;&#10;Description automatically generated">
            <a:extLst>
              <a:ext uri="{FF2B5EF4-FFF2-40B4-BE49-F238E27FC236}">
                <a16:creationId xmlns:a16="http://schemas.microsoft.com/office/drawing/2014/main" id="{04477D3C-D020-4D7F-A70D-A3C2767081B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654800" y="2309770"/>
            <a:ext cx="4996212" cy="2235804"/>
          </a:xfrm>
          <a:prstGeom prst="rect">
            <a:avLst/>
          </a:prstGeom>
        </p:spPr>
      </p:pic>
      <p:sp>
        <p:nvSpPr>
          <p:cNvPr id="6" name="TextBox 5">
            <a:extLst>
              <a:ext uri="{FF2B5EF4-FFF2-40B4-BE49-F238E27FC236}">
                <a16:creationId xmlns:a16="http://schemas.microsoft.com/office/drawing/2014/main" id="{21418A2F-C9C8-4E62-AB65-0D8F7E0B2B90}"/>
              </a:ext>
            </a:extLst>
          </p:cNvPr>
          <p:cNvSpPr txBox="1"/>
          <p:nvPr/>
        </p:nvSpPr>
        <p:spPr>
          <a:xfrm>
            <a:off x="9063445" y="4345519"/>
            <a:ext cx="258756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disabilitythinking.blogspot.com/2015/09/brainstorming.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Tree>
    <p:extLst>
      <p:ext uri="{BB962C8B-B14F-4D97-AF65-F5344CB8AC3E}">
        <p14:creationId xmlns:p14="http://schemas.microsoft.com/office/powerpoint/2010/main" val="2535941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6582E6-A23A-491D-A9AF-5039EA5FCDDF}"/>
              </a:ext>
            </a:extLst>
          </p:cNvPr>
          <p:cNvSpPr>
            <a:spLocks noGrp="1"/>
          </p:cNvSpPr>
          <p:nvPr>
            <p:ph type="title"/>
          </p:nvPr>
        </p:nvSpPr>
        <p:spPr>
          <a:xfrm>
            <a:off x="4984750" y="1011237"/>
            <a:ext cx="6120000" cy="860400"/>
          </a:xfrm>
        </p:spPr>
        <p:txBody>
          <a:bodyPr anchor="b">
            <a:normAutofit/>
          </a:bodyPr>
          <a:lstStyle/>
          <a:p>
            <a:pPr algn="ctr"/>
            <a:r>
              <a:rPr lang="en-US" sz="4000" dirty="0"/>
              <a:t>Decision making </a:t>
            </a:r>
          </a:p>
        </p:txBody>
      </p:sp>
      <p:pic>
        <p:nvPicPr>
          <p:cNvPr id="5" name="Picture 4" descr="A picture containing text, circuit, electronics&#10;&#10;Description automatically generated">
            <a:extLst>
              <a:ext uri="{FF2B5EF4-FFF2-40B4-BE49-F238E27FC236}">
                <a16:creationId xmlns:a16="http://schemas.microsoft.com/office/drawing/2014/main" id="{E2FE71D7-C823-4266-8756-4DA443CED404}"/>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3063" r="15261"/>
          <a:stretch/>
        </p:blipFill>
        <p:spPr>
          <a:xfrm>
            <a:off x="20" y="10"/>
            <a:ext cx="3870969" cy="6857990"/>
          </a:xfrm>
          <a:prstGeom prst="rect">
            <a:avLst/>
          </a:prstGeom>
        </p:spPr>
      </p:pic>
      <p:cxnSp>
        <p:nvCxnSpPr>
          <p:cNvPr id="13" name="Straight Connector 12">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7475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6A52D1C-8842-48BF-8FDB-6346FD7A974E}"/>
              </a:ext>
            </a:extLst>
          </p:cNvPr>
          <p:cNvSpPr>
            <a:spLocks noGrp="1"/>
          </p:cNvSpPr>
          <p:nvPr>
            <p:ph idx="1"/>
          </p:nvPr>
        </p:nvSpPr>
        <p:spPr>
          <a:xfrm>
            <a:off x="4984750" y="2759076"/>
            <a:ext cx="6121400" cy="3009899"/>
          </a:xfrm>
        </p:spPr>
        <p:txBody>
          <a:bodyPr>
            <a:normAutofit/>
          </a:bodyPr>
          <a:lstStyle/>
          <a:p>
            <a:pPr marL="0" indent="0">
              <a:lnSpc>
                <a:spcPct val="115000"/>
              </a:lnSpc>
              <a:buNone/>
            </a:pPr>
            <a:r>
              <a:rPr lang="en-US" dirty="0"/>
              <a:t>Chicago Summertime is critical, and we all enjoy the beach, but we wanted to make sure the beach we go to is safe for us. E. Coli is a dangerous germ, and swimming in waters with a high presence of this germ is not a wise choice. Our model aims to predict the presence of E. Coli in Chicago beaches water using machine learning. </a:t>
            </a:r>
          </a:p>
        </p:txBody>
      </p:sp>
      <p:sp>
        <p:nvSpPr>
          <p:cNvPr id="6" name="TextBox 5">
            <a:extLst>
              <a:ext uri="{FF2B5EF4-FFF2-40B4-BE49-F238E27FC236}">
                <a16:creationId xmlns:a16="http://schemas.microsoft.com/office/drawing/2014/main" id="{3DD61DD3-0367-4FCB-BF5B-2F0557BF9C45}"/>
              </a:ext>
            </a:extLst>
          </p:cNvPr>
          <p:cNvSpPr txBox="1"/>
          <p:nvPr/>
        </p:nvSpPr>
        <p:spPr>
          <a:xfrm>
            <a:off x="1445325" y="6657945"/>
            <a:ext cx="2425664"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researchoutreach.org/articles/biases-from-big-data-the-prejudiced-computer/">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2390265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AEB7F98-32EC-40D3-89EE-C84330231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371E6A-F675-4F0C-9682-82F89A2D77DB}"/>
              </a:ext>
            </a:extLst>
          </p:cNvPr>
          <p:cNvSpPr>
            <a:spLocks noGrp="1"/>
          </p:cNvSpPr>
          <p:nvPr>
            <p:ph type="title"/>
          </p:nvPr>
        </p:nvSpPr>
        <p:spPr>
          <a:xfrm>
            <a:off x="540988" y="540033"/>
            <a:ext cx="3884962" cy="1331604"/>
          </a:xfrm>
        </p:spPr>
        <p:txBody>
          <a:bodyPr anchor="b">
            <a:normAutofit/>
          </a:bodyPr>
          <a:lstStyle/>
          <a:p>
            <a:pPr algn="ctr"/>
            <a:r>
              <a:rPr lang="en-US" dirty="0"/>
              <a:t>ETL</a:t>
            </a:r>
            <a:endParaRPr lang="en-US"/>
          </a:p>
        </p:txBody>
      </p:sp>
      <p:cxnSp>
        <p:nvCxnSpPr>
          <p:cNvPr id="13" name="Straight Connector 12">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13469"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85EE536-CA9E-4D9C-967C-BFE401DB17F4}"/>
              </a:ext>
            </a:extLst>
          </p:cNvPr>
          <p:cNvSpPr>
            <a:spLocks noGrp="1"/>
          </p:cNvSpPr>
          <p:nvPr>
            <p:ph idx="1"/>
          </p:nvPr>
        </p:nvSpPr>
        <p:spPr>
          <a:xfrm>
            <a:off x="540988" y="2759076"/>
            <a:ext cx="3884962" cy="3009899"/>
          </a:xfrm>
        </p:spPr>
        <p:txBody>
          <a:bodyPr>
            <a:normAutofit/>
          </a:bodyPr>
          <a:lstStyle/>
          <a:p>
            <a:pPr marL="0" indent="0">
              <a:lnSpc>
                <a:spcPct val="115000"/>
              </a:lnSpc>
              <a:buNone/>
            </a:pPr>
            <a:r>
              <a:rPr lang="en-US" sz="1600"/>
              <a:t>Extract</a:t>
            </a:r>
          </a:p>
          <a:p>
            <a:pPr marL="0" lvl="1">
              <a:lnSpc>
                <a:spcPct val="115000"/>
              </a:lnSpc>
            </a:pPr>
            <a:r>
              <a:rPr lang="en-US" sz="1600"/>
              <a:t>Based on this, we gather three primary data sets. Here are the sources of the data we decided to use:</a:t>
            </a:r>
          </a:p>
          <a:p>
            <a:pPr marL="457200" lvl="1" indent="-457200">
              <a:lnSpc>
                <a:spcPct val="115000"/>
              </a:lnSpc>
              <a:buAutoNum type="arabicPeriod"/>
            </a:pPr>
            <a:r>
              <a:rPr lang="en-US" sz="1600">
                <a:hlinkClick r:id="rId2"/>
              </a:rPr>
              <a:t>https://data.cityofchicago.org/Parks-Recreation/Beach-Lab-Data/2ivx-z93u</a:t>
            </a:r>
            <a:endParaRPr lang="en-US" sz="1600"/>
          </a:p>
          <a:p>
            <a:pPr marL="457200" lvl="1" indent="-457200">
              <a:lnSpc>
                <a:spcPct val="115000"/>
              </a:lnSpc>
              <a:buAutoNum type="arabicPeriod"/>
            </a:pPr>
            <a:r>
              <a:rPr lang="en-US" sz="1600">
                <a:hlinkClick r:id="rId2"/>
              </a:rPr>
              <a:t>https://data.cityofchicago.org/Parks-Recreation/Beach-Lab-Data/2ivx-z93u</a:t>
            </a:r>
            <a:endParaRPr lang="en-US" sz="1600"/>
          </a:p>
          <a:p>
            <a:pPr marL="457200" lvl="1" indent="-457200">
              <a:lnSpc>
                <a:spcPct val="115000"/>
              </a:lnSpc>
              <a:buAutoNum type="arabicPeriod"/>
            </a:pPr>
            <a:r>
              <a:rPr lang="en-US" sz="1600">
                <a:hlinkClick r:id="rId3"/>
              </a:rPr>
              <a:t>https://water.weather.gov/ahps/</a:t>
            </a:r>
            <a:endParaRPr lang="en-US" sz="1600"/>
          </a:p>
          <a:p>
            <a:pPr marL="0" indent="0">
              <a:lnSpc>
                <a:spcPct val="115000"/>
              </a:lnSpc>
              <a:buNone/>
            </a:pPr>
            <a:endParaRPr lang="en-US" sz="1600"/>
          </a:p>
        </p:txBody>
      </p:sp>
      <p:sp>
        <p:nvSpPr>
          <p:cNvPr id="15" name="Rectangle 14">
            <a:extLst>
              <a:ext uri="{FF2B5EF4-FFF2-40B4-BE49-F238E27FC236}">
                <a16:creationId xmlns:a16="http://schemas.microsoft.com/office/drawing/2014/main" id="{DAD9000E-708C-464D-A86F-4ABE391B6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6337" y="0"/>
            <a:ext cx="7205663"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5" name="Picture 4" descr="Graphical user interface&#10;&#10;Description automatically generated">
            <a:extLst>
              <a:ext uri="{FF2B5EF4-FFF2-40B4-BE49-F238E27FC236}">
                <a16:creationId xmlns:a16="http://schemas.microsoft.com/office/drawing/2014/main" id="{CB228344-C791-4E60-8166-460F7E3870E5}"/>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537200" y="1356619"/>
            <a:ext cx="6113812" cy="4142107"/>
          </a:xfrm>
          <a:prstGeom prst="rect">
            <a:avLst/>
          </a:prstGeom>
        </p:spPr>
      </p:pic>
      <p:sp>
        <p:nvSpPr>
          <p:cNvPr id="6" name="TextBox 5">
            <a:extLst>
              <a:ext uri="{FF2B5EF4-FFF2-40B4-BE49-F238E27FC236}">
                <a16:creationId xmlns:a16="http://schemas.microsoft.com/office/drawing/2014/main" id="{9DDA7277-3EB0-4F94-BDDA-2242A7FB14B3}"/>
              </a:ext>
            </a:extLst>
          </p:cNvPr>
          <p:cNvSpPr txBox="1"/>
          <p:nvPr/>
        </p:nvSpPr>
        <p:spPr>
          <a:xfrm>
            <a:off x="8920777" y="5298671"/>
            <a:ext cx="2730235"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s://www.duperrin.com/english/2017/07/20/being-data-driven-means-being-contex-driven/">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3215507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560502-C85C-48FA-ABF8-E4FCD6762EE3}"/>
              </a:ext>
            </a:extLst>
          </p:cNvPr>
          <p:cNvSpPr>
            <a:spLocks noGrp="1"/>
          </p:cNvSpPr>
          <p:nvPr>
            <p:ph type="title"/>
          </p:nvPr>
        </p:nvSpPr>
        <p:spPr>
          <a:xfrm>
            <a:off x="1080000" y="540000"/>
            <a:ext cx="3345950" cy="2303213"/>
          </a:xfrm>
        </p:spPr>
        <p:txBody>
          <a:bodyPr vert="horz" lIns="0" tIns="0" rIns="0" bIns="0" rtlCol="0" anchor="ctr" anchorCtr="0">
            <a:normAutofit/>
          </a:bodyPr>
          <a:lstStyle/>
          <a:p>
            <a:pPr algn="ctr"/>
            <a:r>
              <a:rPr lang="en-US" sz="2600"/>
              <a:t>Looking at correlations</a:t>
            </a:r>
          </a:p>
        </p:txBody>
      </p:sp>
      <p:cxnSp>
        <p:nvCxnSpPr>
          <p:cNvPr id="77" name="Straight Connector 76">
            <a:extLst>
              <a:ext uri="{FF2B5EF4-FFF2-40B4-BE49-F238E27FC236}">
                <a16:creationId xmlns:a16="http://schemas.microsoft.com/office/drawing/2014/main" id="{3A513CAD-9784-4D35-BAF9-1F7DDD697B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714750" y="1691606"/>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FC1CB50-BFBC-4F87-B856-D6F9FF7BA395}"/>
              </a:ext>
            </a:extLst>
          </p:cNvPr>
          <p:cNvSpPr txBox="1"/>
          <p:nvPr/>
        </p:nvSpPr>
        <p:spPr>
          <a:xfrm>
            <a:off x="5543552" y="540000"/>
            <a:ext cx="6107460" cy="2303213"/>
          </a:xfrm>
          <a:prstGeom prst="rect">
            <a:avLst/>
          </a:prstGeom>
        </p:spPr>
        <p:txBody>
          <a:bodyPr vert="horz" lIns="0" tIns="0" rIns="0" bIns="0" rtlCol="0" anchor="ctr" anchorCtr="0">
            <a:normAutofit/>
          </a:bodyPr>
          <a:lstStyle/>
          <a:p>
            <a:pPr>
              <a:lnSpc>
                <a:spcPct val="125000"/>
              </a:lnSpc>
              <a:spcAft>
                <a:spcPts val="600"/>
              </a:spcAft>
              <a:buClr>
                <a:schemeClr val="accent1">
                  <a:lumMod val="60000"/>
                  <a:lumOff val="40000"/>
                </a:schemeClr>
              </a:buClr>
            </a:pPr>
            <a:r>
              <a:rPr lang="en-US" sz="2000">
                <a:solidFill>
                  <a:schemeClr val="tx1">
                    <a:alpha val="70000"/>
                  </a:schemeClr>
                </a:solidFill>
              </a:rPr>
              <a:t>Below is scatter plots of each weather variable to E Coli reading levels:</a:t>
            </a:r>
          </a:p>
        </p:txBody>
      </p:sp>
      <p:pic>
        <p:nvPicPr>
          <p:cNvPr id="1026" name="Picture 2" descr="DNA_Precip">
            <a:extLst>
              <a:ext uri="{FF2B5EF4-FFF2-40B4-BE49-F238E27FC236}">
                <a16:creationId xmlns:a16="http://schemas.microsoft.com/office/drawing/2014/main" id="{9856EA91-17FC-4B1E-8316-9175E54D8A9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41339" y="3634168"/>
            <a:ext cx="3524400" cy="24804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NA_WaterTemp">
            <a:extLst>
              <a:ext uri="{FF2B5EF4-FFF2-40B4-BE49-F238E27FC236}">
                <a16:creationId xmlns:a16="http://schemas.microsoft.com/office/drawing/2014/main" id="{33074BBB-A97C-4880-9708-F43EF2E3AAC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33975" y="3634168"/>
            <a:ext cx="3524400" cy="24804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NA_AirTemp">
            <a:extLst>
              <a:ext uri="{FF2B5EF4-FFF2-40B4-BE49-F238E27FC236}">
                <a16:creationId xmlns:a16="http://schemas.microsoft.com/office/drawing/2014/main" id="{EA267EF2-5551-4810-A829-C3477554CF0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126612" y="3634168"/>
            <a:ext cx="3524400" cy="2480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1320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008DBB-D390-4FA1-A141-3F82FF31E4DB}"/>
              </a:ext>
            </a:extLst>
          </p:cNvPr>
          <p:cNvSpPr>
            <a:spLocks noGrp="1"/>
          </p:cNvSpPr>
          <p:nvPr>
            <p:ph type="title"/>
          </p:nvPr>
        </p:nvSpPr>
        <p:spPr>
          <a:xfrm>
            <a:off x="1080000" y="540000"/>
            <a:ext cx="3345950" cy="2303213"/>
          </a:xfrm>
        </p:spPr>
        <p:txBody>
          <a:bodyPr anchor="ctr">
            <a:normAutofit/>
          </a:bodyPr>
          <a:lstStyle/>
          <a:p>
            <a:pPr algn="ctr"/>
            <a:r>
              <a:rPr lang="en-US" dirty="0"/>
              <a:t>ETL Transform</a:t>
            </a:r>
          </a:p>
        </p:txBody>
      </p:sp>
      <p:cxnSp>
        <p:nvCxnSpPr>
          <p:cNvPr id="14" name="Straight Connector 13">
            <a:extLst>
              <a:ext uri="{FF2B5EF4-FFF2-40B4-BE49-F238E27FC236}">
                <a16:creationId xmlns:a16="http://schemas.microsoft.com/office/drawing/2014/main" id="{3A513CAD-9784-4D35-BAF9-1F7DDD697B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714750" y="1691606"/>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BF7D2147-55DD-4C4D-A89C-9B48DFA51FD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41339" y="3537097"/>
            <a:ext cx="5421600" cy="2670137"/>
          </a:xfrm>
          <a:prstGeom prst="rect">
            <a:avLst/>
          </a:prstGeom>
        </p:spPr>
      </p:pic>
      <p:pic>
        <p:nvPicPr>
          <p:cNvPr id="7" name="Picture 6" descr="Table&#10;&#10;Description automatically generated">
            <a:extLst>
              <a:ext uri="{FF2B5EF4-FFF2-40B4-BE49-F238E27FC236}">
                <a16:creationId xmlns:a16="http://schemas.microsoft.com/office/drawing/2014/main" id="{A1675B8E-489B-46A7-A207-041561A1F5B3}"/>
              </a:ext>
            </a:extLst>
          </p:cNvPr>
          <p:cNvPicPr>
            <a:picLocks noChangeAspect="1"/>
          </p:cNvPicPr>
          <p:nvPr/>
        </p:nvPicPr>
        <p:blipFill>
          <a:blip r:embed="rId3"/>
          <a:stretch>
            <a:fillRect/>
          </a:stretch>
        </p:blipFill>
        <p:spPr>
          <a:xfrm>
            <a:off x="6513407" y="3427432"/>
            <a:ext cx="4853609" cy="2887897"/>
          </a:xfrm>
          <a:prstGeom prst="rect">
            <a:avLst/>
          </a:prstGeom>
        </p:spPr>
      </p:pic>
    </p:spTree>
    <p:extLst>
      <p:ext uri="{BB962C8B-B14F-4D97-AF65-F5344CB8AC3E}">
        <p14:creationId xmlns:p14="http://schemas.microsoft.com/office/powerpoint/2010/main" val="286007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701C0CAB-6A03-4C6A-9FAA-219847753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F982E0B2-AA9C-441C-A08E-A9DF9CF12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15" name="Freeform: Shape 14">
              <a:extLst>
                <a:ext uri="{FF2B5EF4-FFF2-40B4-BE49-F238E27FC236}">
                  <a16:creationId xmlns:a16="http://schemas.microsoft.com/office/drawing/2014/main" id="{A4A2E074-C10D-4C57-AB72-B631E4D7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0B037EB3-1772-4BA8-A95A-E5DBDFEA32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17" name="Freeform: Shape 16">
                <a:extLst>
                  <a:ext uri="{FF2B5EF4-FFF2-40B4-BE49-F238E27FC236}">
                    <a16:creationId xmlns:a16="http://schemas.microsoft.com/office/drawing/2014/main" id="{A1F47AC1-63D0-47F3-9728-1A0A05434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8" name="Straight Connector 17">
                <a:extLst>
                  <a:ext uri="{FF2B5EF4-FFF2-40B4-BE49-F238E27FC236}">
                    <a16:creationId xmlns:a16="http://schemas.microsoft.com/office/drawing/2014/main" id="{803A57D6-0C36-4560-A08A-16768551EF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20" name="Rectangle 19">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D6EB9B-B1BA-4A9D-8E26-7D977EE7409B}"/>
              </a:ext>
            </a:extLst>
          </p:cNvPr>
          <p:cNvSpPr>
            <a:spLocks noGrp="1"/>
          </p:cNvSpPr>
          <p:nvPr>
            <p:ph type="title"/>
          </p:nvPr>
        </p:nvSpPr>
        <p:spPr>
          <a:xfrm>
            <a:off x="1079510" y="531814"/>
            <a:ext cx="4457690" cy="1720850"/>
          </a:xfrm>
        </p:spPr>
        <p:txBody>
          <a:bodyPr vert="horz" lIns="0" tIns="0" rIns="0" bIns="0" rtlCol="0" anchor="ctr" anchorCtr="0">
            <a:normAutofit/>
          </a:bodyPr>
          <a:lstStyle/>
          <a:p>
            <a:pPr algn="ctr"/>
            <a:r>
              <a:rPr lang="en-US" dirty="0"/>
              <a:t>ETL Transform</a:t>
            </a:r>
          </a:p>
        </p:txBody>
      </p:sp>
      <p:cxnSp>
        <p:nvCxnSpPr>
          <p:cNvPr id="22" name="Straight Connector 21">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1392239"/>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Table&#10;&#10;Description automatically generated with low confidence">
            <a:extLst>
              <a:ext uri="{FF2B5EF4-FFF2-40B4-BE49-F238E27FC236}">
                <a16:creationId xmlns:a16="http://schemas.microsoft.com/office/drawing/2014/main" id="{D028F69D-574A-49F2-AD4A-EFB6369B30A0}"/>
              </a:ext>
            </a:extLst>
          </p:cNvPr>
          <p:cNvPicPr>
            <a:picLocks noChangeAspect="1"/>
          </p:cNvPicPr>
          <p:nvPr/>
        </p:nvPicPr>
        <p:blipFill>
          <a:blip r:embed="rId2"/>
          <a:stretch>
            <a:fillRect/>
          </a:stretch>
        </p:blipFill>
        <p:spPr>
          <a:xfrm>
            <a:off x="246856" y="2930552"/>
            <a:ext cx="6322843" cy="3113999"/>
          </a:xfrm>
          <a:prstGeom prst="rect">
            <a:avLst/>
          </a:prstGeom>
        </p:spPr>
      </p:pic>
      <p:pic>
        <p:nvPicPr>
          <p:cNvPr id="7" name="Content Placeholder 6" descr="Table&#10;&#10;Description automatically generated">
            <a:extLst>
              <a:ext uri="{FF2B5EF4-FFF2-40B4-BE49-F238E27FC236}">
                <a16:creationId xmlns:a16="http://schemas.microsoft.com/office/drawing/2014/main" id="{9032CE72-E1F0-4485-AD69-87E48E59396B}"/>
              </a:ext>
            </a:extLst>
          </p:cNvPr>
          <p:cNvPicPr>
            <a:picLocks noGrp="1" noChangeAspect="1"/>
          </p:cNvPicPr>
          <p:nvPr>
            <p:ph idx="1"/>
          </p:nvPr>
        </p:nvPicPr>
        <p:blipFill>
          <a:blip r:embed="rId3"/>
          <a:stretch>
            <a:fillRect/>
          </a:stretch>
        </p:blipFill>
        <p:spPr>
          <a:xfrm>
            <a:off x="6914556" y="2841329"/>
            <a:ext cx="4051312" cy="3474000"/>
          </a:xfrm>
          <a:prstGeom prst="rect">
            <a:avLst/>
          </a:prstGeom>
        </p:spPr>
      </p:pic>
    </p:spTree>
    <p:extLst>
      <p:ext uri="{BB962C8B-B14F-4D97-AF65-F5344CB8AC3E}">
        <p14:creationId xmlns:p14="http://schemas.microsoft.com/office/powerpoint/2010/main" val="1010979510"/>
      </p:ext>
    </p:extLst>
  </p:cSld>
  <p:clrMapOvr>
    <a:masterClrMapping/>
  </p:clrMapOvr>
</p:sld>
</file>

<file path=ppt/theme/theme1.xml><?xml version="1.0" encoding="utf-8"?>
<a:theme xmlns:a="http://schemas.openxmlformats.org/drawingml/2006/main" name="LeafVTI">
  <a:themeElements>
    <a:clrScheme name="AnalogousFromRegularSeed_2SEEDS">
      <a:dk1>
        <a:srgbClr val="000000"/>
      </a:dk1>
      <a:lt1>
        <a:srgbClr val="FFFFFF"/>
      </a:lt1>
      <a:dk2>
        <a:srgbClr val="413424"/>
      </a:dk2>
      <a:lt2>
        <a:srgbClr val="E2E7E8"/>
      </a:lt2>
      <a:accent1>
        <a:srgbClr val="B1523B"/>
      </a:accent1>
      <a:accent2>
        <a:srgbClr val="C34D67"/>
      </a:accent2>
      <a:accent3>
        <a:srgbClr val="C3954D"/>
      </a:accent3>
      <a:accent4>
        <a:srgbClr val="3BB194"/>
      </a:accent4>
      <a:accent5>
        <a:srgbClr val="4DB0C3"/>
      </a:accent5>
      <a:accent6>
        <a:srgbClr val="3B6CB1"/>
      </a:accent6>
      <a:hlink>
        <a:srgbClr val="368EA3"/>
      </a:hlink>
      <a:folHlink>
        <a:srgbClr val="7F7F7F"/>
      </a:folHlink>
    </a:clrScheme>
    <a:fontScheme name="Leaf">
      <a:majorFont>
        <a:latin typeface="Rockwell Nova Light"/>
        <a:ea typeface=""/>
        <a:cs typeface=""/>
      </a:majorFont>
      <a:minorFont>
        <a:latin typeface="Avenir Next LT Pro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afVTI" id="{AD13D32C-3873-4EF1-A28C-5D0E64FF0913}" vid="{0D2E0FD0-9C17-4337-BD21-33917FC300A9}"/>
    </a:ext>
  </a:extLst>
</a:theme>
</file>

<file path=docProps/app.xml><?xml version="1.0" encoding="utf-8"?>
<Properties xmlns="http://schemas.openxmlformats.org/officeDocument/2006/extended-properties" xmlns:vt="http://schemas.openxmlformats.org/officeDocument/2006/docPropsVTypes">
  <TotalTime>45</TotalTime>
  <Words>455</Words>
  <Application>Microsoft Office PowerPoint</Application>
  <PresentationFormat>Widescreen</PresentationFormat>
  <Paragraphs>42</Paragraphs>
  <Slides>16</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-apple-system</vt:lpstr>
      <vt:lpstr>Arial</vt:lpstr>
      <vt:lpstr>Avenir Next LT Pro Light</vt:lpstr>
      <vt:lpstr>Rockwell Nova Light</vt:lpstr>
      <vt:lpstr>Wingdings</vt:lpstr>
      <vt:lpstr>LeafVTI</vt:lpstr>
      <vt:lpstr>Safe Beaches for ALL Chicago IL</vt:lpstr>
      <vt:lpstr>Purpose </vt:lpstr>
      <vt:lpstr>Process</vt:lpstr>
      <vt:lpstr>Brain Storming</vt:lpstr>
      <vt:lpstr>Decision making </vt:lpstr>
      <vt:lpstr>ETL</vt:lpstr>
      <vt:lpstr>Looking at correlations</vt:lpstr>
      <vt:lpstr>ETL Transform</vt:lpstr>
      <vt:lpstr>ETL Transform</vt:lpstr>
      <vt:lpstr>ETL Transform</vt:lpstr>
      <vt:lpstr>Final df</vt:lpstr>
      <vt:lpstr>Machine Learning model</vt:lpstr>
      <vt:lpstr>Machine Learning model</vt:lpstr>
      <vt:lpstr>Machine Learning model</vt:lpstr>
      <vt:lpstr>Machine Learning model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 Beaches for ALL Chicago IL</dc:title>
  <dc:creator>Daniel</dc:creator>
  <cp:lastModifiedBy>Daniel</cp:lastModifiedBy>
  <cp:revision>1</cp:revision>
  <dcterms:created xsi:type="dcterms:W3CDTF">2021-07-31T15:25:31Z</dcterms:created>
  <dcterms:modified xsi:type="dcterms:W3CDTF">2021-07-31T16:40:22Z</dcterms:modified>
</cp:coreProperties>
</file>